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60" r:id="rId5"/>
  </p:sldMasterIdLst>
  <p:notesMasterIdLst>
    <p:notesMasterId r:id="rId26"/>
  </p:notesMasterIdLst>
  <p:sldIdLst>
    <p:sldId id="258" r:id="rId6"/>
    <p:sldId id="259" r:id="rId7"/>
    <p:sldId id="273" r:id="rId8"/>
    <p:sldId id="269" r:id="rId9"/>
    <p:sldId id="260" r:id="rId10"/>
    <p:sldId id="267" r:id="rId11"/>
    <p:sldId id="262" r:id="rId12"/>
    <p:sldId id="266" r:id="rId13"/>
    <p:sldId id="271" r:id="rId14"/>
    <p:sldId id="289" r:id="rId15"/>
    <p:sldId id="287" r:id="rId16"/>
    <p:sldId id="265" r:id="rId17"/>
    <p:sldId id="278" r:id="rId18"/>
    <p:sldId id="288" r:id="rId19"/>
    <p:sldId id="285" r:id="rId20"/>
    <p:sldId id="270" r:id="rId21"/>
    <p:sldId id="286" r:id="rId22"/>
    <p:sldId id="257" r:id="rId23"/>
    <p:sldId id="274" r:id="rId24"/>
    <p:sldId id="275" r:id="rId2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178D"/>
    <a:srgbClr val="FF99FF"/>
    <a:srgbClr val="808080"/>
    <a:srgbClr val="A818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018FEE-F0FE-44C0-9B0C-23E67638A26B}" v="1" dt="2026-09-09T07:20:27.820"/>
    <p1510:client id="{37A3289B-69D4-4C1F-9412-2B605F5CAF2C}" v="1" dt="2026-09-09T06:47:35.545"/>
    <p1510:client id="{80D27251-41B5-40DA-B4FF-1C753C098071}" v="62" dt="2026-09-09T06:53:14.044"/>
    <p1510:client id="{BD297965-3385-4718-91B9-2580ABCBC142}" v="2" dt="2026-09-08T11:29:44.79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zerin Pinar" userId="0fd609a0-89f2-4e5d-bd1d-3234e671cb88" providerId="ADAL" clId="{04B0A5C5-3808-48B2-9C1A-52DC16362646}"/>
    <pc:docChg chg="modSld">
      <pc:chgData name="Rozerin Pinar" userId="0fd609a0-89f2-4e5d-bd1d-3234e671cb88" providerId="ADAL" clId="{04B0A5C5-3808-48B2-9C1A-52DC16362646}" dt="2026-09-09T07:20:27.820" v="0" actId="2711"/>
      <pc:docMkLst>
        <pc:docMk/>
      </pc:docMkLst>
      <pc:sldChg chg="modSp mod">
        <pc:chgData name="Rozerin Pinar" userId="0fd609a0-89f2-4e5d-bd1d-3234e671cb88" providerId="ADAL" clId="{04B0A5C5-3808-48B2-9C1A-52DC16362646}" dt="2026-09-09T07:20:27.820" v="0" actId="2711"/>
        <pc:sldMkLst>
          <pc:docMk/>
          <pc:sldMk cId="3824717897" sldId="285"/>
        </pc:sldMkLst>
        <pc:spChg chg="mod">
          <ac:chgData name="Rozerin Pinar" userId="0fd609a0-89f2-4e5d-bd1d-3234e671cb88" providerId="ADAL" clId="{04B0A5C5-3808-48B2-9C1A-52DC16362646}" dt="2026-09-09T07:20:27.820" v="0" actId="2711"/>
          <ac:spMkLst>
            <pc:docMk/>
            <pc:sldMk cId="3824717897" sldId="285"/>
            <ac:spMk id="9" creationId="{4D77BC7C-7F17-F5E6-3CAC-60755C607E76}"/>
          </ac:spMkLst>
        </pc:spChg>
      </pc:sldChg>
    </pc:docChg>
  </pc:docChgLst>
  <pc:docChgLst>
    <pc:chgData name="Shelly-Ann Malabver-Goulbourne" userId="08dccaed-bb42-47cb-8119-cb171a3ba18c" providerId="ADAL" clId="{8819D8E0-3E46-4E43-8B2A-06E826B7386A}"/>
    <pc:docChg chg="undo custSel addSld delSld modSld sldOrd modNotesMaster">
      <pc:chgData name="Shelly-Ann Malabver-Goulbourne" userId="08dccaed-bb42-47cb-8119-cb171a3ba18c" providerId="ADAL" clId="{8819D8E0-3E46-4E43-8B2A-06E826B7386A}" dt="2026-09-09T06:47:35.544" v="1156"/>
      <pc:docMkLst>
        <pc:docMk/>
      </pc:docMkLst>
      <pc:sldChg chg="del">
        <pc:chgData name="Shelly-Ann Malabver-Goulbourne" userId="08dccaed-bb42-47cb-8119-cb171a3ba18c" providerId="ADAL" clId="{8819D8E0-3E46-4E43-8B2A-06E826B7386A}" dt="2026-09-08T06:34:38.970" v="0" actId="2696"/>
        <pc:sldMkLst>
          <pc:docMk/>
          <pc:sldMk cId="49770042" sldId="256"/>
        </pc:sldMkLst>
      </pc:sldChg>
      <pc:sldChg chg="modSp mod">
        <pc:chgData name="Shelly-Ann Malabver-Goulbourne" userId="08dccaed-bb42-47cb-8119-cb171a3ba18c" providerId="ADAL" clId="{8819D8E0-3E46-4E43-8B2A-06E826B7386A}" dt="2026-09-08T20:52:45.975" v="1098" actId="20577"/>
        <pc:sldMkLst>
          <pc:docMk/>
          <pc:sldMk cId="3560539366" sldId="260"/>
        </pc:sldMkLst>
        <pc:graphicFrameChg chg="modGraphic">
          <ac:chgData name="Shelly-Ann Malabver-Goulbourne" userId="08dccaed-bb42-47cb-8119-cb171a3ba18c" providerId="ADAL" clId="{8819D8E0-3E46-4E43-8B2A-06E826B7386A}" dt="2026-09-08T20:52:45.975" v="1098" actId="20577"/>
          <ac:graphicFrameMkLst>
            <pc:docMk/>
            <pc:sldMk cId="3560539366" sldId="260"/>
            <ac:graphicFrameMk id="3" creationId="{42964949-D7C6-B357-A099-7F52C4DB5985}"/>
          </ac:graphicFrameMkLst>
        </pc:graphicFrameChg>
      </pc:sldChg>
      <pc:sldChg chg="modSp mod">
        <pc:chgData name="Shelly-Ann Malabver-Goulbourne" userId="08dccaed-bb42-47cb-8119-cb171a3ba18c" providerId="ADAL" clId="{8819D8E0-3E46-4E43-8B2A-06E826B7386A}" dt="2026-09-08T21:16:27.389" v="1149" actId="20577"/>
        <pc:sldMkLst>
          <pc:docMk/>
          <pc:sldMk cId="1923900248" sldId="265"/>
        </pc:sldMkLst>
        <pc:spChg chg="mod">
          <ac:chgData name="Shelly-Ann Malabver-Goulbourne" userId="08dccaed-bb42-47cb-8119-cb171a3ba18c" providerId="ADAL" clId="{8819D8E0-3E46-4E43-8B2A-06E826B7386A}" dt="2026-09-08T21:16:27.389" v="1149" actId="20577"/>
          <ac:spMkLst>
            <pc:docMk/>
            <pc:sldMk cId="1923900248" sldId="265"/>
            <ac:spMk id="3" creationId="{59925BD3-2145-9243-9CD2-052983E48199}"/>
          </ac:spMkLst>
        </pc:spChg>
      </pc:sldChg>
      <pc:sldChg chg="del">
        <pc:chgData name="Shelly-Ann Malabver-Goulbourne" userId="08dccaed-bb42-47cb-8119-cb171a3ba18c" providerId="ADAL" clId="{8819D8E0-3E46-4E43-8B2A-06E826B7386A}" dt="2026-09-08T06:34:50.412" v="2" actId="2696"/>
        <pc:sldMkLst>
          <pc:docMk/>
          <pc:sldMk cId="1640230473" sldId="272"/>
        </pc:sldMkLst>
      </pc:sldChg>
      <pc:sldChg chg="modSp mod">
        <pc:chgData name="Shelly-Ann Malabver-Goulbourne" userId="08dccaed-bb42-47cb-8119-cb171a3ba18c" providerId="ADAL" clId="{8819D8E0-3E46-4E43-8B2A-06E826B7386A}" dt="2026-09-08T20:52:27.248" v="1089" actId="20577"/>
        <pc:sldMkLst>
          <pc:docMk/>
          <pc:sldMk cId="3725165295" sldId="273"/>
        </pc:sldMkLst>
        <pc:spChg chg="mod">
          <ac:chgData name="Shelly-Ann Malabver-Goulbourne" userId="08dccaed-bb42-47cb-8119-cb171a3ba18c" providerId="ADAL" clId="{8819D8E0-3E46-4E43-8B2A-06E826B7386A}" dt="2026-09-08T20:52:27.248" v="1089" actId="20577"/>
          <ac:spMkLst>
            <pc:docMk/>
            <pc:sldMk cId="3725165295" sldId="273"/>
            <ac:spMk id="5" creationId="{FA844C36-51AB-C3F3-B7CC-4EB5D58C426E}"/>
          </ac:spMkLst>
        </pc:spChg>
      </pc:sldChg>
      <pc:sldChg chg="modSp mod ord">
        <pc:chgData name="Shelly-Ann Malabver-Goulbourne" userId="08dccaed-bb42-47cb-8119-cb171a3ba18c" providerId="ADAL" clId="{8819D8E0-3E46-4E43-8B2A-06E826B7386A}" dt="2026-09-08T21:18:31.980" v="1151"/>
        <pc:sldMkLst>
          <pc:docMk/>
          <pc:sldMk cId="1250808670" sldId="278"/>
        </pc:sldMkLst>
        <pc:spChg chg="mod">
          <ac:chgData name="Shelly-Ann Malabver-Goulbourne" userId="08dccaed-bb42-47cb-8119-cb171a3ba18c" providerId="ADAL" clId="{8819D8E0-3E46-4E43-8B2A-06E826B7386A}" dt="2026-09-08T20:49:40.985" v="1045" actId="20577"/>
          <ac:spMkLst>
            <pc:docMk/>
            <pc:sldMk cId="1250808670" sldId="278"/>
            <ac:spMk id="6" creationId="{27208128-0643-C1F1-C5AE-219FBEAD3104}"/>
          </ac:spMkLst>
        </pc:spChg>
      </pc:sldChg>
      <pc:sldChg chg="ord">
        <pc:chgData name="Shelly-Ann Malabver-Goulbourne" userId="08dccaed-bb42-47cb-8119-cb171a3ba18c" providerId="ADAL" clId="{8819D8E0-3E46-4E43-8B2A-06E826B7386A}" dt="2026-09-08T21:18:39.855" v="1155"/>
        <pc:sldMkLst>
          <pc:docMk/>
          <pc:sldMk cId="3824717897" sldId="285"/>
        </pc:sldMkLst>
      </pc:sldChg>
      <pc:sldChg chg="add">
        <pc:chgData name="Shelly-Ann Malabver-Goulbourne" userId="08dccaed-bb42-47cb-8119-cb171a3ba18c" providerId="ADAL" clId="{8819D8E0-3E46-4E43-8B2A-06E826B7386A}" dt="2026-09-08T06:34:45.915" v="1"/>
        <pc:sldMkLst>
          <pc:docMk/>
          <pc:sldMk cId="1860254712" sldId="286"/>
        </pc:sldMkLst>
      </pc:sldChg>
      <pc:sldChg chg="new del">
        <pc:chgData name="Shelly-Ann Malabver-Goulbourne" userId="08dccaed-bb42-47cb-8119-cb171a3ba18c" providerId="ADAL" clId="{8819D8E0-3E46-4E43-8B2A-06E826B7386A}" dt="2026-09-08T11:29:30.712" v="4" actId="680"/>
        <pc:sldMkLst>
          <pc:docMk/>
          <pc:sldMk cId="1524673331" sldId="287"/>
        </pc:sldMkLst>
      </pc:sldChg>
      <pc:sldChg chg="modSp add mod">
        <pc:chgData name="Shelly-Ann Malabver-Goulbourne" userId="08dccaed-bb42-47cb-8119-cb171a3ba18c" providerId="ADAL" clId="{8819D8E0-3E46-4E43-8B2A-06E826B7386A}" dt="2026-09-08T21:02:06.878" v="1136" actId="20577"/>
        <pc:sldMkLst>
          <pc:docMk/>
          <pc:sldMk cId="2600637471" sldId="287"/>
        </pc:sldMkLst>
        <pc:spChg chg="mod">
          <ac:chgData name="Shelly-Ann Malabver-Goulbourne" userId="08dccaed-bb42-47cb-8119-cb171a3ba18c" providerId="ADAL" clId="{8819D8E0-3E46-4E43-8B2A-06E826B7386A}" dt="2026-09-08T20:43:13.071" v="887" actId="20577"/>
          <ac:spMkLst>
            <pc:docMk/>
            <pc:sldMk cId="2600637471" sldId="287"/>
            <ac:spMk id="2" creationId="{3DEBE7F0-4EA6-1563-B042-700D2FCC402C}"/>
          </ac:spMkLst>
        </pc:spChg>
        <pc:spChg chg="mod">
          <ac:chgData name="Shelly-Ann Malabver-Goulbourne" userId="08dccaed-bb42-47cb-8119-cb171a3ba18c" providerId="ADAL" clId="{8819D8E0-3E46-4E43-8B2A-06E826B7386A}" dt="2026-09-08T21:02:06.878" v="1136" actId="20577"/>
          <ac:spMkLst>
            <pc:docMk/>
            <pc:sldMk cId="2600637471" sldId="287"/>
            <ac:spMk id="3" creationId="{58FAE98F-4230-4460-C50E-7D89136AD67B}"/>
          </ac:spMkLst>
        </pc:spChg>
      </pc:sldChg>
      <pc:sldChg chg="addSp modSp add mod ord">
        <pc:chgData name="Shelly-Ann Malabver-Goulbourne" userId="08dccaed-bb42-47cb-8119-cb171a3ba18c" providerId="ADAL" clId="{8819D8E0-3E46-4E43-8B2A-06E826B7386A}" dt="2026-09-08T21:18:35.317" v="1153"/>
        <pc:sldMkLst>
          <pc:docMk/>
          <pc:sldMk cId="2512749563" sldId="288"/>
        </pc:sldMkLst>
        <pc:spChg chg="mod">
          <ac:chgData name="Shelly-Ann Malabver-Goulbourne" userId="08dccaed-bb42-47cb-8119-cb171a3ba18c" providerId="ADAL" clId="{8819D8E0-3E46-4E43-8B2A-06E826B7386A}" dt="2026-09-08T16:07:03.894" v="795" actId="14100"/>
          <ac:spMkLst>
            <pc:docMk/>
            <pc:sldMk cId="2512749563" sldId="288"/>
            <ac:spMk id="6" creationId="{E578BE32-A4B6-F393-7EF9-DF9904C9592B}"/>
          </ac:spMkLst>
        </pc:spChg>
        <pc:picChg chg="add mod">
          <ac:chgData name="Shelly-Ann Malabver-Goulbourne" userId="08dccaed-bb42-47cb-8119-cb171a3ba18c" providerId="ADAL" clId="{8819D8E0-3E46-4E43-8B2A-06E826B7386A}" dt="2026-09-08T16:07:10.750" v="797" actId="1076"/>
          <ac:picMkLst>
            <pc:docMk/>
            <pc:sldMk cId="2512749563" sldId="288"/>
            <ac:picMk id="10" creationId="{4C012003-B1F8-1787-603C-0AD4AABD66FF}"/>
          </ac:picMkLst>
        </pc:picChg>
        <pc:picChg chg="add mod">
          <ac:chgData name="Shelly-Ann Malabver-Goulbourne" userId="08dccaed-bb42-47cb-8119-cb171a3ba18c" providerId="ADAL" clId="{8819D8E0-3E46-4E43-8B2A-06E826B7386A}" dt="2026-09-08T16:07:45.780" v="799" actId="1076"/>
          <ac:picMkLst>
            <pc:docMk/>
            <pc:sldMk cId="2512749563" sldId="288"/>
            <ac:picMk id="12" creationId="{06A554C4-93A7-B68B-B6A1-4FD877D92907}"/>
          </ac:picMkLst>
        </pc:picChg>
      </pc:sldChg>
      <pc:sldChg chg="delSp modSp new mod ord">
        <pc:chgData name="Shelly-Ann Malabver-Goulbourne" userId="08dccaed-bb42-47cb-8119-cb171a3ba18c" providerId="ADAL" clId="{8819D8E0-3E46-4E43-8B2A-06E826B7386A}" dt="2026-09-08T21:05:40.579" v="1145" actId="207"/>
        <pc:sldMkLst>
          <pc:docMk/>
          <pc:sldMk cId="1764404584" sldId="289"/>
        </pc:sldMkLst>
        <pc:spChg chg="del mod">
          <ac:chgData name="Shelly-Ann Malabver-Goulbourne" userId="08dccaed-bb42-47cb-8119-cb171a3ba18c" providerId="ADAL" clId="{8819D8E0-3E46-4E43-8B2A-06E826B7386A}" dt="2026-09-08T20:28:35.103" v="824" actId="478"/>
          <ac:spMkLst>
            <pc:docMk/>
            <pc:sldMk cId="1764404584" sldId="289"/>
            <ac:spMk id="2" creationId="{82A33C8E-9F28-0B4C-3116-7A5AD72D863E}"/>
          </ac:spMkLst>
        </pc:spChg>
        <pc:spChg chg="mod">
          <ac:chgData name="Shelly-Ann Malabver-Goulbourne" userId="08dccaed-bb42-47cb-8119-cb171a3ba18c" providerId="ADAL" clId="{8819D8E0-3E46-4E43-8B2A-06E826B7386A}" dt="2026-09-08T21:05:40.579" v="1145" actId="207"/>
          <ac:spMkLst>
            <pc:docMk/>
            <pc:sldMk cId="1764404584" sldId="289"/>
            <ac:spMk id="3" creationId="{ED604218-6D03-C77F-0DFD-49880953AAA7}"/>
          </ac:spMkLst>
        </pc:spChg>
      </pc:sldChg>
    </pc:docChg>
  </pc:docChgLst>
  <pc:docChgLst>
    <pc:chgData name="Georgiana Ioannou" userId="4ed289b8-be3d-4ab8-ba4d-794de8250273" providerId="ADAL" clId="{5DFD8AC6-8F26-4648-A7B7-1214D8186BC6}"/>
    <pc:docChg chg="custSel addSld delSld modSld sldOrd">
      <pc:chgData name="Georgiana Ioannou" userId="4ed289b8-be3d-4ab8-ba4d-794de8250273" providerId="ADAL" clId="{5DFD8AC6-8F26-4648-A7B7-1214D8186BC6}" dt="2026-09-09T06:53:14.044" v="221" actId="20577"/>
      <pc:docMkLst>
        <pc:docMk/>
      </pc:docMkLst>
      <pc:sldChg chg="modNotesTx">
        <pc:chgData name="Georgiana Ioannou" userId="4ed289b8-be3d-4ab8-ba4d-794de8250273" providerId="ADAL" clId="{5DFD8AC6-8F26-4648-A7B7-1214D8186BC6}" dt="2026-09-07T15:52:29.738" v="136" actId="20577"/>
        <pc:sldMkLst>
          <pc:docMk/>
          <pc:sldMk cId="0" sldId="257"/>
        </pc:sldMkLst>
      </pc:sldChg>
      <pc:sldChg chg="modSp mod modNotesTx">
        <pc:chgData name="Georgiana Ioannou" userId="4ed289b8-be3d-4ab8-ba4d-794de8250273" providerId="ADAL" clId="{5DFD8AC6-8F26-4648-A7B7-1214D8186BC6}" dt="2026-09-07T15:40:21.918" v="93" actId="20577"/>
        <pc:sldMkLst>
          <pc:docMk/>
          <pc:sldMk cId="3967055527" sldId="259"/>
        </pc:sldMkLst>
        <pc:spChg chg="mod">
          <ac:chgData name="Georgiana Ioannou" userId="4ed289b8-be3d-4ab8-ba4d-794de8250273" providerId="ADAL" clId="{5DFD8AC6-8F26-4648-A7B7-1214D8186BC6}" dt="2026-09-07T15:09:17.184" v="2" actId="1076"/>
          <ac:spMkLst>
            <pc:docMk/>
            <pc:sldMk cId="3967055527" sldId="259"/>
            <ac:spMk id="13" creationId="{27AC6865-2F7C-0B79-D638-0E3388FBB115}"/>
          </ac:spMkLst>
        </pc:spChg>
        <pc:spChg chg="mod">
          <ac:chgData name="Georgiana Ioannou" userId="4ed289b8-be3d-4ab8-ba4d-794de8250273" providerId="ADAL" clId="{5DFD8AC6-8F26-4648-A7B7-1214D8186BC6}" dt="2026-09-07T15:09:24.082" v="18" actId="20577"/>
          <ac:spMkLst>
            <pc:docMk/>
            <pc:sldMk cId="3967055527" sldId="259"/>
            <ac:spMk id="27" creationId="{4ACC053E-16F6-017D-4437-A4A3F66D394F}"/>
          </ac:spMkLst>
        </pc:spChg>
        <pc:picChg chg="mod">
          <ac:chgData name="Georgiana Ioannou" userId="4ed289b8-be3d-4ab8-ba4d-794de8250273" providerId="ADAL" clId="{5DFD8AC6-8F26-4648-A7B7-1214D8186BC6}" dt="2026-09-07T15:09:14.067" v="1" actId="1076"/>
          <ac:picMkLst>
            <pc:docMk/>
            <pc:sldMk cId="3967055527" sldId="259"/>
            <ac:picMk id="10" creationId="{41E0EA30-4CA7-9F11-6907-1BBD29116304}"/>
          </ac:picMkLst>
        </pc:picChg>
      </pc:sldChg>
      <pc:sldChg chg="modNotesTx">
        <pc:chgData name="Georgiana Ioannou" userId="4ed289b8-be3d-4ab8-ba4d-794de8250273" providerId="ADAL" clId="{5DFD8AC6-8F26-4648-A7B7-1214D8186BC6}" dt="2026-09-07T15:41:03.827" v="117" actId="20577"/>
        <pc:sldMkLst>
          <pc:docMk/>
          <pc:sldMk cId="3560539366" sldId="260"/>
        </pc:sldMkLst>
      </pc:sldChg>
      <pc:sldChg chg="modNotesTx">
        <pc:chgData name="Georgiana Ioannou" userId="4ed289b8-be3d-4ab8-ba4d-794de8250273" providerId="ADAL" clId="{5DFD8AC6-8F26-4648-A7B7-1214D8186BC6}" dt="2026-09-07T15:41:11.179" v="119" actId="20577"/>
        <pc:sldMkLst>
          <pc:docMk/>
          <pc:sldMk cId="2803011934" sldId="262"/>
        </pc:sldMkLst>
      </pc:sldChg>
      <pc:sldChg chg="modNotesTx">
        <pc:chgData name="Georgiana Ioannou" userId="4ed289b8-be3d-4ab8-ba4d-794de8250273" providerId="ADAL" clId="{5DFD8AC6-8F26-4648-A7B7-1214D8186BC6}" dt="2026-09-07T15:41:36.052" v="123" actId="20577"/>
        <pc:sldMkLst>
          <pc:docMk/>
          <pc:sldMk cId="1923900248" sldId="265"/>
        </pc:sldMkLst>
      </pc:sldChg>
      <pc:sldChg chg="modNotesTx">
        <pc:chgData name="Georgiana Ioannou" userId="4ed289b8-be3d-4ab8-ba4d-794de8250273" providerId="ADAL" clId="{5DFD8AC6-8F26-4648-A7B7-1214D8186BC6}" dt="2026-09-07T15:41:52.042" v="126" actId="20577"/>
        <pc:sldMkLst>
          <pc:docMk/>
          <pc:sldMk cId="2163982602" sldId="266"/>
        </pc:sldMkLst>
      </pc:sldChg>
      <pc:sldChg chg="modNotesTx">
        <pc:chgData name="Georgiana Ioannou" userId="4ed289b8-be3d-4ab8-ba4d-794de8250273" providerId="ADAL" clId="{5DFD8AC6-8F26-4648-A7B7-1214D8186BC6}" dt="2026-09-07T15:41:07.522" v="118" actId="20577"/>
        <pc:sldMkLst>
          <pc:docMk/>
          <pc:sldMk cId="1437867261" sldId="267"/>
        </pc:sldMkLst>
      </pc:sldChg>
      <pc:sldChg chg="modNotesTx">
        <pc:chgData name="Georgiana Ioannou" userId="4ed289b8-be3d-4ab8-ba4d-794de8250273" providerId="ADAL" clId="{5DFD8AC6-8F26-4648-A7B7-1214D8186BC6}" dt="2026-09-07T15:40:59.035" v="113" actId="20577"/>
        <pc:sldMkLst>
          <pc:docMk/>
          <pc:sldMk cId="854657587" sldId="269"/>
        </pc:sldMkLst>
      </pc:sldChg>
      <pc:sldChg chg="modNotesTx">
        <pc:chgData name="Georgiana Ioannou" userId="4ed289b8-be3d-4ab8-ba4d-794de8250273" providerId="ADAL" clId="{5DFD8AC6-8F26-4648-A7B7-1214D8186BC6}" dt="2026-09-07T15:43:14.284" v="132" actId="20577"/>
        <pc:sldMkLst>
          <pc:docMk/>
          <pc:sldMk cId="1806926206" sldId="270"/>
        </pc:sldMkLst>
      </pc:sldChg>
      <pc:sldChg chg="modNotesTx">
        <pc:chgData name="Georgiana Ioannou" userId="4ed289b8-be3d-4ab8-ba4d-794de8250273" providerId="ADAL" clId="{5DFD8AC6-8F26-4648-A7B7-1214D8186BC6}" dt="2026-09-07T15:41:39.266" v="124" actId="20577"/>
        <pc:sldMkLst>
          <pc:docMk/>
          <pc:sldMk cId="359780820" sldId="271"/>
        </pc:sldMkLst>
      </pc:sldChg>
      <pc:sldChg chg="modSp mod modNotesTx">
        <pc:chgData name="Georgiana Ioannou" userId="4ed289b8-be3d-4ab8-ba4d-794de8250273" providerId="ADAL" clId="{5DFD8AC6-8F26-4648-A7B7-1214D8186BC6}" dt="2026-09-09T06:53:14.044" v="221" actId="20577"/>
        <pc:sldMkLst>
          <pc:docMk/>
          <pc:sldMk cId="3725165295" sldId="273"/>
        </pc:sldMkLst>
        <pc:spChg chg="mod">
          <ac:chgData name="Georgiana Ioannou" userId="4ed289b8-be3d-4ab8-ba4d-794de8250273" providerId="ADAL" clId="{5DFD8AC6-8F26-4648-A7B7-1214D8186BC6}" dt="2026-09-09T06:53:14.044" v="221" actId="20577"/>
          <ac:spMkLst>
            <pc:docMk/>
            <pc:sldMk cId="3725165295" sldId="273"/>
            <ac:spMk id="5" creationId="{FA844C36-51AB-C3F3-B7CC-4EB5D58C426E}"/>
          </ac:spMkLst>
        </pc:spChg>
      </pc:sldChg>
      <pc:sldChg chg="modNotesTx">
        <pc:chgData name="Georgiana Ioannou" userId="4ed289b8-be3d-4ab8-ba4d-794de8250273" providerId="ADAL" clId="{5DFD8AC6-8F26-4648-A7B7-1214D8186BC6}" dt="2026-09-07T15:52:26.828" v="135" actId="20577"/>
        <pc:sldMkLst>
          <pc:docMk/>
          <pc:sldMk cId="3796857620" sldId="274"/>
        </pc:sldMkLst>
      </pc:sldChg>
      <pc:sldChg chg="new del">
        <pc:chgData name="Georgiana Ioannou" userId="4ed289b8-be3d-4ab8-ba4d-794de8250273" providerId="ADAL" clId="{5DFD8AC6-8F26-4648-A7B7-1214D8186BC6}" dt="2026-09-07T15:23:13.690" v="21" actId="47"/>
        <pc:sldMkLst>
          <pc:docMk/>
          <pc:sldMk cId="27201024" sldId="276"/>
        </pc:sldMkLst>
      </pc:sldChg>
      <pc:sldChg chg="delSp modSp add del mod ord modNotesTx">
        <pc:chgData name="Georgiana Ioannou" userId="4ed289b8-be3d-4ab8-ba4d-794de8250273" providerId="ADAL" clId="{5DFD8AC6-8F26-4648-A7B7-1214D8186BC6}" dt="2026-09-07T16:30:58.224" v="142" actId="47"/>
        <pc:sldMkLst>
          <pc:docMk/>
          <pc:sldMk cId="823779962" sldId="277"/>
        </pc:sldMkLst>
        <pc:spChg chg="mod">
          <ac:chgData name="Georgiana Ioannou" userId="4ed289b8-be3d-4ab8-ba4d-794de8250273" providerId="ADAL" clId="{5DFD8AC6-8F26-4648-A7B7-1214D8186BC6}" dt="2026-09-07T15:28:05.136" v="68" actId="20577"/>
          <ac:spMkLst>
            <pc:docMk/>
            <pc:sldMk cId="823779962" sldId="277"/>
            <ac:spMk id="2" creationId="{9BB51A1E-0DD6-09DE-FDEB-E06016089CE2}"/>
          </ac:spMkLst>
        </pc:spChg>
        <pc:spChg chg="mod">
          <ac:chgData name="Georgiana Ioannou" userId="4ed289b8-be3d-4ab8-ba4d-794de8250273" providerId="ADAL" clId="{5DFD8AC6-8F26-4648-A7B7-1214D8186BC6}" dt="2026-09-07T15:34:15.730" v="73" actId="20577"/>
          <ac:spMkLst>
            <pc:docMk/>
            <pc:sldMk cId="823779962" sldId="277"/>
            <ac:spMk id="9" creationId="{9CA9C901-635A-7A0D-2281-9375192AFF60}"/>
          </ac:spMkLst>
        </pc:spChg>
        <pc:picChg chg="del">
          <ac:chgData name="Georgiana Ioannou" userId="4ed289b8-be3d-4ab8-ba4d-794de8250273" providerId="ADAL" clId="{5DFD8AC6-8F26-4648-A7B7-1214D8186BC6}" dt="2026-09-07T15:24:12.943" v="52" actId="478"/>
          <ac:picMkLst>
            <pc:docMk/>
            <pc:sldMk cId="823779962" sldId="277"/>
            <ac:picMk id="1026" creationId="{01074FF2-4E70-F5B0-F9EF-567A5FE8EAA3}"/>
          </ac:picMkLst>
        </pc:picChg>
        <pc:picChg chg="del">
          <ac:chgData name="Georgiana Ioannou" userId="4ed289b8-be3d-4ab8-ba4d-794de8250273" providerId="ADAL" clId="{5DFD8AC6-8F26-4648-A7B7-1214D8186BC6}" dt="2026-09-07T15:24:13.940" v="53" actId="478"/>
          <ac:picMkLst>
            <pc:docMk/>
            <pc:sldMk cId="823779962" sldId="277"/>
            <ac:picMk id="2050" creationId="{724529FC-DB63-9E6F-4EB8-07B476ACF56B}"/>
          </ac:picMkLst>
        </pc:picChg>
        <pc:picChg chg="del">
          <ac:chgData name="Georgiana Ioannou" userId="4ed289b8-be3d-4ab8-ba4d-794de8250273" providerId="ADAL" clId="{5DFD8AC6-8F26-4648-A7B7-1214D8186BC6}" dt="2026-09-07T15:24:10.340" v="49" actId="478"/>
          <ac:picMkLst>
            <pc:docMk/>
            <pc:sldMk cId="823779962" sldId="277"/>
            <ac:picMk id="3076" creationId="{87B5DC5E-0955-A49D-65A3-C38B2A2FAE86}"/>
          </ac:picMkLst>
        </pc:picChg>
        <pc:picChg chg="del">
          <ac:chgData name="Georgiana Ioannou" userId="4ed289b8-be3d-4ab8-ba4d-794de8250273" providerId="ADAL" clId="{5DFD8AC6-8F26-4648-A7B7-1214D8186BC6}" dt="2026-09-07T15:24:12.059" v="51" actId="478"/>
          <ac:picMkLst>
            <pc:docMk/>
            <pc:sldMk cId="823779962" sldId="277"/>
            <ac:picMk id="3084" creationId="{EAB6F56B-5700-CB78-2AB7-880CADCC604A}"/>
          </ac:picMkLst>
        </pc:picChg>
        <pc:picChg chg="del">
          <ac:chgData name="Georgiana Ioannou" userId="4ed289b8-be3d-4ab8-ba4d-794de8250273" providerId="ADAL" clId="{5DFD8AC6-8F26-4648-A7B7-1214D8186BC6}" dt="2026-09-07T15:24:11.236" v="50" actId="478"/>
          <ac:picMkLst>
            <pc:docMk/>
            <pc:sldMk cId="823779962" sldId="277"/>
            <ac:picMk id="3088" creationId="{EDC17582-3723-D485-04E0-53A1AEF0DFF7}"/>
          </ac:picMkLst>
        </pc:picChg>
      </pc:sldChg>
      <pc:sldChg chg="addSp delSp modSp add mod modNotesTx">
        <pc:chgData name="Georgiana Ioannou" userId="4ed289b8-be3d-4ab8-ba4d-794de8250273" providerId="ADAL" clId="{5DFD8AC6-8F26-4648-A7B7-1214D8186BC6}" dt="2026-09-07T16:34:03.780" v="159" actId="1076"/>
        <pc:sldMkLst>
          <pc:docMk/>
          <pc:sldMk cId="1250808670" sldId="278"/>
        </pc:sldMkLst>
        <pc:spChg chg="mod">
          <ac:chgData name="Georgiana Ioannou" userId="4ed289b8-be3d-4ab8-ba4d-794de8250273" providerId="ADAL" clId="{5DFD8AC6-8F26-4648-A7B7-1214D8186BC6}" dt="2026-09-07T15:36:17.346" v="87" actId="20577"/>
          <ac:spMkLst>
            <pc:docMk/>
            <pc:sldMk cId="1250808670" sldId="278"/>
            <ac:spMk id="2" creationId="{432CC471-E20F-F1E6-1902-01037959A152}"/>
          </ac:spMkLst>
        </pc:spChg>
        <pc:spChg chg="add mod">
          <ac:chgData name="Georgiana Ioannou" userId="4ed289b8-be3d-4ab8-ba4d-794de8250273" providerId="ADAL" clId="{5DFD8AC6-8F26-4648-A7B7-1214D8186BC6}" dt="2026-09-07T16:34:03.780" v="159" actId="1076"/>
          <ac:spMkLst>
            <pc:docMk/>
            <pc:sldMk cId="1250808670" sldId="278"/>
            <ac:spMk id="6" creationId="{27208128-0643-C1F1-C5AE-219FBEAD3104}"/>
          </ac:spMkLst>
        </pc:spChg>
        <pc:spChg chg="del mod">
          <ac:chgData name="Georgiana Ioannou" userId="4ed289b8-be3d-4ab8-ba4d-794de8250273" providerId="ADAL" clId="{5DFD8AC6-8F26-4648-A7B7-1214D8186BC6}" dt="2026-09-07T16:33:05.199" v="145" actId="478"/>
          <ac:spMkLst>
            <pc:docMk/>
            <pc:sldMk cId="1250808670" sldId="278"/>
            <ac:spMk id="9" creationId="{12B5D90E-B520-0DB8-8B44-1B8797F12853}"/>
          </ac:spMkLst>
        </pc:spChg>
      </pc:sldChg>
      <pc:sldChg chg="modSp add del mod modNotesTx">
        <pc:chgData name="Georgiana Ioannou" userId="4ed289b8-be3d-4ab8-ba4d-794de8250273" providerId="ADAL" clId="{5DFD8AC6-8F26-4648-A7B7-1214D8186BC6}" dt="2026-09-07T16:31:05.242" v="143" actId="47"/>
        <pc:sldMkLst>
          <pc:docMk/>
          <pc:sldMk cId="1991510587" sldId="279"/>
        </pc:sldMkLst>
        <pc:spChg chg="mod">
          <ac:chgData name="Georgiana Ioannou" userId="4ed289b8-be3d-4ab8-ba4d-794de8250273" providerId="ADAL" clId="{5DFD8AC6-8F26-4648-A7B7-1214D8186BC6}" dt="2026-09-07T15:36:09.290" v="77" actId="20577"/>
          <ac:spMkLst>
            <pc:docMk/>
            <pc:sldMk cId="1991510587" sldId="279"/>
            <ac:spMk id="9" creationId="{D508EE69-F3B1-AB0A-F475-90625512F0D1}"/>
          </ac:spMkLst>
        </pc:spChg>
      </pc:sldChg>
      <pc:sldChg chg="addSp modSp add mod">
        <pc:chgData name="Georgiana Ioannou" userId="4ed289b8-be3d-4ab8-ba4d-794de8250273" providerId="ADAL" clId="{5DFD8AC6-8F26-4648-A7B7-1214D8186BC6}" dt="2026-09-07T16:30:55.034" v="141" actId="1076"/>
        <pc:sldMkLst>
          <pc:docMk/>
          <pc:sldMk cId="3824717897" sldId="285"/>
        </pc:sldMkLst>
        <pc:picChg chg="add">
          <ac:chgData name="Georgiana Ioannou" userId="4ed289b8-be3d-4ab8-ba4d-794de8250273" providerId="ADAL" clId="{5DFD8AC6-8F26-4648-A7B7-1214D8186BC6}" dt="2026-09-07T16:30:49.788" v="138" actId="22"/>
          <ac:picMkLst>
            <pc:docMk/>
            <pc:sldMk cId="3824717897" sldId="285"/>
            <ac:picMk id="4" creationId="{BBF530AD-DB88-68DC-5ABC-1F2CCBA585FD}"/>
          </ac:picMkLst>
        </pc:picChg>
        <pc:picChg chg="mod">
          <ac:chgData name="Georgiana Ioannou" userId="4ed289b8-be3d-4ab8-ba4d-794de8250273" providerId="ADAL" clId="{5DFD8AC6-8F26-4648-A7B7-1214D8186BC6}" dt="2026-09-07T16:30:55.034" v="141" actId="1076"/>
          <ac:picMkLst>
            <pc:docMk/>
            <pc:sldMk cId="3824717897" sldId="285"/>
            <ac:picMk id="5" creationId="{56212530-3068-D0E4-D489-69F67B814B3B}"/>
          </ac:picMkLst>
        </pc:picChg>
      </pc:sldChg>
      <pc:sldChg chg="add del">
        <pc:chgData name="Georgiana Ioannou" userId="4ed289b8-be3d-4ab8-ba4d-794de8250273" providerId="ADAL" clId="{5DFD8AC6-8F26-4648-A7B7-1214D8186BC6}" dt="2026-09-07T16:33:09.892" v="147" actId="47"/>
        <pc:sldMkLst>
          <pc:docMk/>
          <pc:sldMk cId="3703413972" sldId="28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1B8973-3AC4-47AB-8A49-E75B7F0C523F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203D2A-D4B1-4293-AC38-8C58B13A10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043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ALL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3D2A-D4B1-4293-AC38-8C58B13A101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4749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3D2A-D4B1-4293-AC38-8C58B13A101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2438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3D2A-D4B1-4293-AC38-8C58B13A101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652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3D2A-D4B1-4293-AC38-8C58B13A101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2281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3D2A-D4B1-4293-AC38-8C58B13A101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0359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3D2A-D4B1-4293-AC38-8C58B13A101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853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3D2A-D4B1-4293-AC38-8C58B13A101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8751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3D2A-D4B1-4293-AC38-8C58B13A101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8312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3D2A-D4B1-4293-AC38-8C58B13A101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695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3D2A-D4B1-4293-AC38-8C58B13A101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5065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A23D09-7EAC-7265-6484-3392BE3DCB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565047-70ED-A44C-E0F1-083A629038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A2F8EC-6DEB-35D6-F873-EB4A8D6081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7B5D3-E27B-25E8-C1F5-BCF90BF510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3D2A-D4B1-4293-AC38-8C58B13A101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55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3D2A-D4B1-4293-AC38-8C58B13A101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4734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/>
              <a:t>Children learn best when they feel safe, valued and understood.</a:t>
            </a:r>
          </a:p>
          <a:p>
            <a:r>
              <a:rPr lang="en-GB"/>
              <a:t>Our aim is to help every child: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/>
              <a:t>Feel safe and secure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/>
              <a:t>Build positive relationships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/>
              <a:t>Understand and manage their feelings and behaviour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/>
              <a:t>Feel confident and ready to learn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1"/>
          </a:p>
          <a:p>
            <a:r>
              <a:rPr lang="en-GB" b="1"/>
              <a:t>We use a nurturing and trauma-informed approach across our school.</a:t>
            </a:r>
          </a:p>
          <a:p>
            <a:r>
              <a:rPr lang="en-GB"/>
              <a:t>We help children understand emotions, build healthy relationships and develop the skills to cope with difficult moments.</a:t>
            </a:r>
          </a:p>
          <a:p>
            <a:r>
              <a:rPr lang="en-GB"/>
              <a:t>We are proud to have achieved the Nurture UK Award and TENDER Award, recognising our work to support children's wellbeing and understanding of healthy relationships.</a:t>
            </a:r>
          </a:p>
          <a:p>
            <a:r>
              <a:rPr lang="en-GB"/>
              <a:t>We continue to use a trauma informed approach as a whole school approach (all staff have been trained)  - This means we look beyond the behaviour and ask: “What might this child need?”</a:t>
            </a:r>
          </a:p>
          <a:p>
            <a:endParaRPr lang="en-GB"/>
          </a:p>
          <a:p>
            <a:r>
              <a:rPr lang="en-GB" b="1"/>
              <a:t>You know your child best. </a:t>
            </a:r>
          </a:p>
          <a:p>
            <a:r>
              <a:rPr lang="en-GB"/>
              <a:t>By sharing information, communicating openly and working together, we can give your child the support they need to feel safe and learn.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B1A2355-669D-4F2E-B98C-912B3592BE2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7513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3D2A-D4B1-4293-AC38-8C58B13A101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272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3D2A-D4B1-4293-AC38-8C58B13A1016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5875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DBE70-17B5-4949-BDF0-40C647146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9896F1-32A1-364E-9DB2-B8A3A03678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60DF9-E072-404B-9B8A-976B3B430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750F2B-3F29-5C4F-B67F-1F7766814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998806-D9D8-754D-96A4-E75BFE1BF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365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CA0ED-9A22-DD4A-9A4C-99248EDC4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66E7D-507A-AB43-ADC9-B8520EE95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D0EB65-CF18-8646-949E-BA2074825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0636BE-2BBB-CB4C-8E07-C6DAD4FB8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B6FB23-2961-FD43-AB35-4A7127519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973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7ACE4-7BED-1D40-8B40-67CA084EF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A0C366-8CD9-FE4C-AA02-F40FF92826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4DD214-AD7C-1B4B-9893-EC30C7E16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B8282D-00C0-2E4F-BEAC-7DB3BDE7B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FFE3C-5C77-F14D-ACD5-ECD30D010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360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5AA40-3F56-334C-9D5E-A5041D684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EF574-750E-E04C-819A-141EC9616B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DC9A3-CAF3-7B44-A05B-01B555404D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04602A-0DB4-4946-96BE-97E99D51B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43EDD6-47FE-4740-BAF3-638A6107B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60B37C-254E-EF43-95D5-869820AC2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41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849CD-C777-1241-8AE7-743C5813D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5DFDF4-1B84-C54B-B361-8134A92FDA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6DAD62-B709-204D-8FF5-C75C8FEA2A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EF2AEF-BE62-DE46-9CFE-C457A693B1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809120-6473-A840-8984-699E9E9AD5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C2EF06-7562-F241-9C7B-6AEA84EE5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3D92E2-9272-5942-BFED-6A48B2CDB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5C674B-3FDD-AF4C-A567-E5C07868B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93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EDB99-30AA-DB4B-9253-8A61F5C8F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DBDABE-02AE-9349-9E0B-74D828E56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16E9FC-7DD3-754D-8B7A-D82D9B539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E176E2-AC21-F349-965D-56D1E3B2C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938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3436E3-5126-154A-B5DF-8C686EBA5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EE89DC-4EEE-4343-9E68-B2836DADE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10FD62-6923-B748-B448-9AC0D8007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834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F61C3-B120-5E4D-9C90-BCBCB60F1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CABD9-DC62-BE4F-BC0E-EF34E663B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D75E84-7D2F-8244-8E7E-1C52C67273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8A61EC-4643-5646-83BD-745A54FB4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C5A896-9D50-D440-9651-6F699C158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DB62C7-45BA-EF4C-A5B5-86CACAFD8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150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F844A6-F716-5B41-82FA-0E5BFAAB0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BF2BFA-C09C-9147-BDBB-9B9B280B2F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515CC4-73E6-C04A-8507-479AC70FE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33D700-1742-CB49-9213-25D7BC886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D8436A-27CC-7E49-9B74-844867FDE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FB7F47-BAFB-DA40-8CC1-95241CC71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84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F8957-9CE6-C943-A32D-F7FE5D0B8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CE09DC-A93C-ED49-97F2-538B9AE09E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00EAE0-A337-334B-B971-E9AFEB7F9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0E1F7-789A-6840-801E-75B2BA48E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27B-146B-DF45-9832-40F494341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425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0D43EB-F77A-5340-BE14-1328F31E88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216568-F36C-C84D-A824-124800DEBD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D47C96-E804-3D42-B6A1-3DF756DCC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484934-412C-A94C-BD4B-D87F3E588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7A664-5B95-4C44-9F6C-FB4137CA2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587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C621A-DE3A-64BE-C4DE-057B0BFCBC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7EA961-EE94-5186-AF24-439B240DD2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05B80B-7A9B-6080-94C7-8ADCF1870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570CD-B7CC-4FA4-BECB-A82D5DA2E73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0A781-013D-7A1E-DB15-DBCB46E10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FEA14B-E44A-B24C-9568-82FAE1C67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99CFA-07C9-4C7C-9DA8-D2A02068D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1732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BE5CC-811D-1080-36D0-AF1943418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66135-B781-9A8A-6A60-4EDE691B2B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D3E3F5-A590-C867-E1B2-8CE95CB32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570CD-B7CC-4FA4-BECB-A82D5DA2E73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F984C3-96B3-0757-AB73-4F06D3390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A0BBFC-91BD-B50E-6259-C842CA99A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99CFA-07C9-4C7C-9DA8-D2A02068D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6528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823CF-4534-1614-49D8-EE162F45D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7F87EB-8A13-0EF4-475A-6E5AB34268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3186A3-1AB8-A9DF-5D84-0B5B252BF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570CD-B7CC-4FA4-BECB-A82D5DA2E73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7D80EA-D10A-2100-D721-4F6477210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683452-85F5-A655-E2F2-88613D6EF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99CFA-07C9-4C7C-9DA8-D2A02068D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009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CC952-CB46-10DA-9EFF-2C00D30AE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144109-1976-B79F-D2C9-F1E035EC35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95BFFC-1FA4-4922-B49F-913DE4F092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AF46AF-3CEC-B248-2817-3FE967573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570CD-B7CC-4FA4-BECB-A82D5DA2E73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A279B5-60B6-AAC9-4967-C650AF2D3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624690-BEB4-B214-DA22-C414F52B9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99CFA-07C9-4C7C-9DA8-D2A02068D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209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CBA3CA-8CD3-40BF-F36F-07E575925A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64EF62-3081-65F5-2A8E-BC01160339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A09E6C-DDE6-F263-1E87-C61E9428AD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59D2CD3-FDFF-BFD7-9FA8-D2F748077A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F90666-5E58-4C52-5346-160354F7C8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9FB4B7-0196-B898-6B12-0FE37227B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570CD-B7CC-4FA4-BECB-A82D5DA2E73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5193307-D402-5096-481D-93FF7D786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FBECCA-42E9-E889-E059-86419D979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99CFA-07C9-4C7C-9DA8-D2A02068D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5251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B2BA2-8451-15BD-410E-479A05C29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E11625-C543-0BCB-332C-1D94557BE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570CD-B7CC-4FA4-BECB-A82D5DA2E73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9814-F101-0530-162B-E5AD0E70E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143247-DB6B-273A-49EE-A2DB3116A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99CFA-07C9-4C7C-9DA8-D2A02068D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0818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0FDC298-D803-2143-C2AA-75537B9FB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570CD-B7CC-4FA4-BECB-A82D5DA2E73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37EC09-7FD7-971D-E762-2BE214CFE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F1C634-E9E0-92F5-6BD2-74B80F4A9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99CFA-07C9-4C7C-9DA8-D2A02068D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9365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FF43A-82CE-48FC-E216-24D34F689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ED0D79-873C-0AF1-4A7B-23CBC9EB82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91EACE-F730-E379-965D-D94ABBFE32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63F0C6-1FD1-E26E-F7FB-18EA0F5C2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570CD-B7CC-4FA4-BECB-A82D5DA2E73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85D9AC-50F4-A29F-A60A-EDD3E76F2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32232E-6CA5-2080-9A96-75C9D95DC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99CFA-07C9-4C7C-9DA8-D2A02068D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7534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5813B-8C8A-B5A8-13E3-09581F297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2CEFF5-45E5-74AF-D03D-B852FA4901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8FC724-3251-9B18-4440-5C6BBF9C9D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BA6A63-FF16-E471-A00A-DDF0400CA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570CD-B7CC-4FA4-BECB-A82D5DA2E73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9B9D32-00C7-302D-C7CA-92988E248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8D4ED0-7019-A70B-F6BC-3803BD843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99CFA-07C9-4C7C-9DA8-D2A02068D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7065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FAFFF-1833-C790-A184-DE8351A67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A19A24-FA40-9FB0-1235-780C0CCDFC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A5945F-513B-EEF9-E5B8-E55FE101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570CD-B7CC-4FA4-BECB-A82D5DA2E73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89D7BC-FC9C-2513-06A1-E4E7F96B1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56357F-66DE-D08A-25F8-F1418A657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99CFA-07C9-4C7C-9DA8-D2A02068D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01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DAD837-746D-BB0E-4390-B2C5302500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EB2860-D2BB-9649-28D6-F3510605B7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30E66-109E-8517-FC8E-323633770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570CD-B7CC-4FA4-BECB-A82D5DA2E73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34B4B-3D5D-4CB9-6475-329F1A01C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FFACBB-371F-1414-EA35-D5989C243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99CFA-07C9-4C7C-9DA8-D2A02068D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727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4355C1-F7BC-0943-B0F5-99CAC302F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86DFF2-C7D8-034D-9F3B-0E7200A67E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A57DC0-B9AF-A047-AD69-0A2D1761BE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EBAAAA-FBE3-8B4C-87F0-0F12087842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312B85-073F-C442-8AC1-F2022CE257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43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82A662-913A-239A-5539-EE1DCA0442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578EDB-6C7C-0030-FD5A-CD91A91A1E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898DBB-272E-FCA8-C3B1-8A6D9FBE75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7570CD-B7CC-4FA4-BECB-A82D5DA2E73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5AA01D-3603-852E-E6D9-84CD86B80C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C94206-B59D-ABA1-8AEC-685C8BB2F1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699CFA-07C9-4C7C-9DA8-D2A02068D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170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6.jpeg"/><Relationship Id="rId18" Type="http://schemas.openxmlformats.org/officeDocument/2006/relationships/image" Target="../media/image20.png"/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12" Type="http://schemas.microsoft.com/office/2007/relationships/hdphoto" Target="../media/hdphoto2.wdp"/><Relationship Id="rId17" Type="http://schemas.microsoft.com/office/2007/relationships/hdphoto" Target="../media/hdphoto3.wdp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10.png"/><Relationship Id="rId15" Type="http://schemas.openxmlformats.org/officeDocument/2006/relationships/image" Target="../media/image18.png"/><Relationship Id="rId10" Type="http://schemas.openxmlformats.org/officeDocument/2006/relationships/image" Target="../media/image14.jpeg"/><Relationship Id="rId19" Type="http://schemas.microsoft.com/office/2007/relationships/hdphoto" Target="../media/hdphoto4.wdp"/><Relationship Id="rId4" Type="http://schemas.openxmlformats.org/officeDocument/2006/relationships/image" Target="../media/image9.png"/><Relationship Id="rId9" Type="http://schemas.microsoft.com/office/2007/relationships/hdphoto" Target="../media/hdphoto1.wdp"/><Relationship Id="rId1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28.jpeg"/><Relationship Id="rId3" Type="http://schemas.openxmlformats.org/officeDocument/2006/relationships/image" Target="../media/image2.png"/><Relationship Id="rId7" Type="http://schemas.openxmlformats.org/officeDocument/2006/relationships/image" Target="../media/image24.jpeg"/><Relationship Id="rId12" Type="http://schemas.openxmlformats.org/officeDocument/2006/relationships/image" Target="../media/image2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microsoft.com/office/2007/relationships/hdphoto" Target="../media/hdphoto5.wdp"/><Relationship Id="rId5" Type="http://schemas.openxmlformats.org/officeDocument/2006/relationships/image" Target="../media/image22.jpeg"/><Relationship Id="rId10" Type="http://schemas.openxmlformats.org/officeDocument/2006/relationships/image" Target="../media/image26.png"/><Relationship Id="rId4" Type="http://schemas.openxmlformats.org/officeDocument/2006/relationships/image" Target="../media/image21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2.png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svg"/><Relationship Id="rId4" Type="http://schemas.openxmlformats.org/officeDocument/2006/relationships/image" Target="../media/image5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A9A544CC-411D-4546-BFB9-577777FE4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750" y="5730301"/>
            <a:ext cx="1877198" cy="89309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243D84C-B9AC-AC44-BF8A-0CC29FFBCD53}"/>
              </a:ext>
            </a:extLst>
          </p:cNvPr>
          <p:cNvSpPr/>
          <p:nvPr/>
        </p:nvSpPr>
        <p:spPr>
          <a:xfrm>
            <a:off x="0" y="0"/>
            <a:ext cx="12192000" cy="563548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22FBEC99-C7E1-AB41-9FA9-EAEF61B10209}"/>
              </a:ext>
            </a:extLst>
          </p:cNvPr>
          <p:cNvSpPr txBox="1">
            <a:spLocks/>
          </p:cNvSpPr>
          <p:nvPr/>
        </p:nvSpPr>
        <p:spPr>
          <a:xfrm>
            <a:off x="2508250" y="546100"/>
            <a:ext cx="9144000" cy="2387600"/>
          </a:xfrm>
          <a:prstGeom prst="rect">
            <a:avLst/>
          </a:prstGeom>
        </p:spPr>
        <p:txBody>
          <a:bodyPr anchor="b"/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/>
              <a:t>Meet the Team</a:t>
            </a:r>
            <a:endParaRPr lang="en-US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98F226FF-B4FB-914E-91CD-A7E2B3C792AF}"/>
              </a:ext>
            </a:extLst>
          </p:cNvPr>
          <p:cNvSpPr txBox="1">
            <a:spLocks/>
          </p:cNvSpPr>
          <p:nvPr/>
        </p:nvSpPr>
        <p:spPr>
          <a:xfrm>
            <a:off x="2508250" y="3025775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3600" b="1"/>
              <a:t>Year 3</a:t>
            </a:r>
            <a:endParaRPr lang="en-US" sz="3600" b="1"/>
          </a:p>
        </p:txBody>
      </p:sp>
      <p:sp>
        <p:nvSpPr>
          <p:cNvPr id="14" name="5-point Star 13">
            <a:extLst>
              <a:ext uri="{FF2B5EF4-FFF2-40B4-BE49-F238E27FC236}">
                <a16:creationId xmlns:a16="http://schemas.microsoft.com/office/drawing/2014/main" id="{987ADACD-A6F0-FC44-BC8A-259B5F5F1606}"/>
              </a:ext>
            </a:extLst>
          </p:cNvPr>
          <p:cNvSpPr/>
          <p:nvPr/>
        </p:nvSpPr>
        <p:spPr>
          <a:xfrm rot="20557617">
            <a:off x="917775" y="2249071"/>
            <a:ext cx="2625535" cy="2625535"/>
          </a:xfrm>
          <a:prstGeom prst="star5">
            <a:avLst/>
          </a:prstGeom>
          <a:noFill/>
          <a:ln w="3810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DB33CE8D-26F0-6643-9E3A-A15AD08369D2}"/>
              </a:ext>
            </a:extLst>
          </p:cNvPr>
          <p:cNvSpPr/>
          <p:nvPr/>
        </p:nvSpPr>
        <p:spPr>
          <a:xfrm rot="1213509">
            <a:off x="879280" y="2389295"/>
            <a:ext cx="700139" cy="700139"/>
          </a:xfrm>
          <a:prstGeom prst="star5">
            <a:avLst/>
          </a:prstGeom>
          <a:noFill/>
          <a:ln w="762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6681E509-39E6-6741-8598-FAEBC89518C0}"/>
              </a:ext>
            </a:extLst>
          </p:cNvPr>
          <p:cNvSpPr/>
          <p:nvPr/>
        </p:nvSpPr>
        <p:spPr>
          <a:xfrm rot="20533826">
            <a:off x="3662202" y="3598717"/>
            <a:ext cx="923680" cy="923680"/>
          </a:xfrm>
          <a:prstGeom prst="star5">
            <a:avLst/>
          </a:prstGeom>
          <a:noFill/>
          <a:ln w="1270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CA7DEEB6-41A1-0640-B9AA-E2B8B4432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5849" y="5992042"/>
            <a:ext cx="2936401" cy="639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359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2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8425" y="244728"/>
            <a:ext cx="2936401" cy="63971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4ACC053E-16F6-017D-4437-A4A3F66D394F}"/>
              </a:ext>
            </a:extLst>
          </p:cNvPr>
          <p:cNvSpPr txBox="1"/>
          <p:nvPr/>
        </p:nvSpPr>
        <p:spPr>
          <a:xfrm>
            <a:off x="3257073" y="2972470"/>
            <a:ext cx="28472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latin typeface="XCCW Joined 1a" panose="03050602040000000000" pitchFamily="66" charset="0"/>
              </a:rPr>
              <a:t>3 Blossom</a:t>
            </a:r>
          </a:p>
          <a:p>
            <a:r>
              <a:rPr lang="en-GB" sz="2000">
                <a:latin typeface="XCCW Joined 1a" panose="03050602040000000000" pitchFamily="66" charset="0"/>
              </a:rPr>
              <a:t>Miss Ioannou</a:t>
            </a:r>
          </a:p>
          <a:p>
            <a:r>
              <a:rPr lang="en-GB" sz="2000">
                <a:latin typeface="XCCW Joined 1a" panose="03050602040000000000" pitchFamily="66" charset="0"/>
              </a:rPr>
              <a:t>Year group lead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2862592-DBB7-C493-083B-15F55AF9AA2D}"/>
              </a:ext>
            </a:extLst>
          </p:cNvPr>
          <p:cNvSpPr txBox="1"/>
          <p:nvPr/>
        </p:nvSpPr>
        <p:spPr>
          <a:xfrm>
            <a:off x="6800133" y="3158208"/>
            <a:ext cx="28472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latin typeface="XCCW Joined 1a" panose="03050602040000000000" pitchFamily="66" charset="0"/>
              </a:rPr>
              <a:t>3 Elm</a:t>
            </a:r>
          </a:p>
          <a:p>
            <a:r>
              <a:rPr lang="en-GB" sz="2000">
                <a:latin typeface="XCCW Joined 1a" panose="03050602040000000000" pitchFamily="66" charset="0"/>
              </a:rPr>
              <a:t>Miss Pinar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2F3198-4EFC-35AB-C779-EFA61F393DDC}"/>
              </a:ext>
            </a:extLst>
          </p:cNvPr>
          <p:cNvSpPr txBox="1"/>
          <p:nvPr/>
        </p:nvSpPr>
        <p:spPr>
          <a:xfrm>
            <a:off x="101600" y="2975822"/>
            <a:ext cx="28472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>
                <a:latin typeface="XCCW Joined 1a" panose="03050602040000000000" pitchFamily="66" charset="0"/>
              </a:rPr>
              <a:t>3 Oak</a:t>
            </a:r>
            <a:endParaRPr lang="en-US" sz="2000">
              <a:latin typeface="XCCW Joined 1a" panose="03050602040000000000" pitchFamily="66" charset="0"/>
            </a:endParaRPr>
          </a:p>
          <a:p>
            <a:r>
              <a:rPr lang="en-US" sz="2000" err="1">
                <a:latin typeface="XCCW Joined 1a" panose="03050602040000000000" pitchFamily="66" charset="0"/>
              </a:rPr>
              <a:t>Mrs</a:t>
            </a:r>
            <a:r>
              <a:rPr lang="en-US" sz="2000">
                <a:latin typeface="XCCW Joined 1a" panose="03050602040000000000" pitchFamily="66" charset="0"/>
              </a:rPr>
              <a:t> Goulbourne </a:t>
            </a:r>
            <a:endParaRPr lang="en-GB" sz="20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1E0EA30-4CA7-9F11-6907-1BBD2911630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9837" b="11589"/>
          <a:stretch/>
        </p:blipFill>
        <p:spPr>
          <a:xfrm>
            <a:off x="201611" y="3946892"/>
            <a:ext cx="2488988" cy="271927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7AC6865-2F7C-0B79-D638-0E3388FBB115}"/>
              </a:ext>
            </a:extLst>
          </p:cNvPr>
          <p:cNvSpPr txBox="1"/>
          <p:nvPr/>
        </p:nvSpPr>
        <p:spPr>
          <a:xfrm>
            <a:off x="2690599" y="5106475"/>
            <a:ext cx="206497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US" sz="2000">
                <a:latin typeface="XCCW Joined 1a" panose="03050602040000000000" pitchFamily="66" charset="0"/>
              </a:rPr>
              <a:t>Mr. Diprima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B83FEC-4A43-8255-94AF-471EC649FCD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3226" b="19797"/>
          <a:stretch>
            <a:fillRect/>
          </a:stretch>
        </p:blipFill>
        <p:spPr>
          <a:xfrm rot="5400000">
            <a:off x="-90578" y="363150"/>
            <a:ext cx="2842938" cy="2227433"/>
          </a:xfrm>
          <a:prstGeom prst="rect">
            <a:avLst/>
          </a:prstGeom>
        </p:spPr>
      </p:pic>
      <p:pic>
        <p:nvPicPr>
          <p:cNvPr id="16" name="Picture 15" descr="A person smiling at the camera&#10;&#10;AI-generated content may be incorrect.">
            <a:extLst>
              <a:ext uri="{FF2B5EF4-FFF2-40B4-BE49-F238E27FC236}">
                <a16:creationId xmlns:a16="http://schemas.microsoft.com/office/drawing/2014/main" id="{53A96809-B38D-1606-EB8E-EDD1F494D60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8602" t="17981" b="12915"/>
          <a:stretch>
            <a:fillRect/>
          </a:stretch>
        </p:blipFill>
        <p:spPr>
          <a:xfrm rot="5400000">
            <a:off x="6321141" y="477854"/>
            <a:ext cx="3082540" cy="2237626"/>
          </a:xfrm>
          <a:prstGeom prst="rect">
            <a:avLst/>
          </a:prstGeom>
        </p:spPr>
      </p:pic>
      <p:pic>
        <p:nvPicPr>
          <p:cNvPr id="5" name="Picture 4" descr="A person wearing glasses and a lanyard&#10;&#10;AI-generated content may be incorrect.">
            <a:extLst>
              <a:ext uri="{FF2B5EF4-FFF2-40B4-BE49-F238E27FC236}">
                <a16:creationId xmlns:a16="http://schemas.microsoft.com/office/drawing/2014/main" id="{352564F5-7BFA-DCFF-A757-B897AF3E37DB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31398" t="12820" b="8207"/>
          <a:stretch>
            <a:fillRect/>
          </a:stretch>
        </p:blipFill>
        <p:spPr>
          <a:xfrm rot="5400000">
            <a:off x="6467570" y="4062881"/>
            <a:ext cx="2880873" cy="248729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03EF246-629A-4B38-4D2F-80C240182BD3}"/>
              </a:ext>
            </a:extLst>
          </p:cNvPr>
          <p:cNvSpPr txBox="1"/>
          <p:nvPr/>
        </p:nvSpPr>
        <p:spPr>
          <a:xfrm>
            <a:off x="9294877" y="6325057"/>
            <a:ext cx="264920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err="1">
                <a:latin typeface="XCCW Joined 1a" panose="03050602040000000000" pitchFamily="66" charset="0"/>
              </a:rPr>
              <a:t>Mrs</a:t>
            </a:r>
            <a:r>
              <a:rPr lang="en-US" sz="2400">
                <a:latin typeface="XCCW Joined 1a" panose="03050602040000000000" pitchFamily="66" charset="0"/>
              </a:rPr>
              <a:t> Cichocka </a:t>
            </a:r>
            <a:endParaRPr lang="en-GB" sz="240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980A6FF-1D83-7453-535B-E0D34C7357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1476" y="94358"/>
            <a:ext cx="1915278" cy="2765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055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5E2F7F-5B52-9E1F-577B-BDC30CD151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334282"/>
            <a:ext cx="5910943" cy="5910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>
                <a:latin typeface="Letter-join Plus 40" panose="02000505000000020003" pitchFamily="50" charset="0"/>
              </a:rPr>
              <a:t>Average day at Woodpecker Hall</a:t>
            </a:r>
          </a:p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844C36-51AB-C3F3-B7CC-4EB5D58C426E}"/>
              </a:ext>
            </a:extLst>
          </p:cNvPr>
          <p:cNvSpPr txBox="1"/>
          <p:nvPr/>
        </p:nvSpPr>
        <p:spPr>
          <a:xfrm>
            <a:off x="772885" y="1233998"/>
            <a:ext cx="6444343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>
                <a:latin typeface="Letter-join Plus 40" panose="02000505000000020003" pitchFamily="50" charset="0"/>
              </a:rPr>
              <a:t>8.50- Registration 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9.00- 9:30 Guided Reading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9:30- 10:30 English/Writing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10:30 – 10:45 Break Time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10:45 – 11:45 Maths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11:45 – 11:55 Spelling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12:15 – 13:15 Lunch 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13:20 – 14:00 Times tables/ Handwriting/ Spelling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14:00 – 15:00 Learning Journey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15:00 – 15:10 Story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15:25 – Home time</a:t>
            </a:r>
          </a:p>
          <a:p>
            <a:endParaRPr lang="en-GB" sz="2400">
              <a:latin typeface="Letter-join Plus 40" panose="02000505000000020003" pitchFamily="50" charset="0"/>
            </a:endParaRPr>
          </a:p>
          <a:p>
            <a:r>
              <a:rPr lang="en-GB" sz="2400">
                <a:latin typeface="Letter-join Plus 40" panose="02000505000000020003" pitchFamily="50" charset="0"/>
              </a:rPr>
              <a:t>Assemblies on Fridays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2F2531F-AA4F-3E32-4960-CEC8226707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1271" y="870321"/>
            <a:ext cx="2810500" cy="281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165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9809" y="60507"/>
            <a:ext cx="2936401" cy="946840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  <a:latin typeface="XCCW Joined 1a" panose="03050602040000000000" pitchFamily="66" charset="0"/>
              </a:rPr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25BD3-2145-9243-9CD2-052983E48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006" y="1057776"/>
            <a:ext cx="11102009" cy="118464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60000"/>
              </a:lnSpc>
              <a:buNone/>
            </a:pPr>
            <a:r>
              <a:rPr lang="en-US" sz="2000">
                <a:latin typeface="XCCW Joined 1a" panose="03050602040000000000" pitchFamily="66" charset="0"/>
              </a:rPr>
              <a:t>Other than PE days and planned events, children should be in full school uniform.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4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4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5815" y="147981"/>
            <a:ext cx="2936401" cy="639716"/>
          </a:xfrm>
          <a:prstGeom prst="rect">
            <a:avLst/>
          </a:prstGeom>
        </p:spPr>
      </p:pic>
      <p:pic>
        <p:nvPicPr>
          <p:cNvPr id="2050" name="Picture 2" descr="Woodpecker Hall Cardigan | Smiths Schoolwear">
            <a:extLst>
              <a:ext uri="{FF2B5EF4-FFF2-40B4-BE49-F238E27FC236}">
                <a16:creationId xmlns:a16="http://schemas.microsoft.com/office/drawing/2014/main" id="{E7C3F0D6-4E50-D110-6909-B4C7A863C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057" y="1687598"/>
            <a:ext cx="2313930" cy="2313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oodpecker Hall Uniform | Smiths Schoolwear">
            <a:extLst>
              <a:ext uri="{FF2B5EF4-FFF2-40B4-BE49-F238E27FC236}">
                <a16:creationId xmlns:a16="http://schemas.microsoft.com/office/drawing/2014/main" id="{5A591832-5790-2490-7ED5-6C990724C9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57" y="4631350"/>
            <a:ext cx="2073965" cy="2073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7CC7A4-AC40-565F-0729-64F50227163C}"/>
              </a:ext>
            </a:extLst>
          </p:cNvPr>
          <p:cNvSpPr txBox="1"/>
          <p:nvPr/>
        </p:nvSpPr>
        <p:spPr>
          <a:xfrm>
            <a:off x="6529888" y="6348452"/>
            <a:ext cx="62705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>
                <a:solidFill>
                  <a:srgbClr val="FF0000"/>
                </a:solidFill>
                <a:latin typeface="XCCW Joined 1a" panose="03050602040000000000" pitchFamily="66" charset="0"/>
              </a:rPr>
              <a:t>Don’t forget to label.</a:t>
            </a:r>
          </a:p>
        </p:txBody>
      </p:sp>
      <p:pic>
        <p:nvPicPr>
          <p:cNvPr id="2054" name="Picture 6" descr="Woodpecker Hall Tie | Smiths Schoolwear">
            <a:extLst>
              <a:ext uri="{FF2B5EF4-FFF2-40B4-BE49-F238E27FC236}">
                <a16:creationId xmlns:a16="http://schemas.microsoft.com/office/drawing/2014/main" id="{390DEE1E-E77D-B952-82A1-96763671C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068" y="2173569"/>
            <a:ext cx="2271353" cy="2271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Webb Ellis - White School Shirt Long Sleeve – Twin Pack">
            <a:extLst>
              <a:ext uri="{FF2B5EF4-FFF2-40B4-BE49-F238E27FC236}">
                <a16:creationId xmlns:a16="http://schemas.microsoft.com/office/drawing/2014/main" id="{9AF1BC03-FF93-4CC3-A2F0-002ADD65F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749" y="4351015"/>
            <a:ext cx="2157226" cy="259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Boys Long Sleeve School Shirt (3-13 yrs) -">
            <a:extLst>
              <a:ext uri="{FF2B5EF4-FFF2-40B4-BE49-F238E27FC236}">
                <a16:creationId xmlns:a16="http://schemas.microsoft.com/office/drawing/2014/main" id="{739F9B1D-896B-12D5-7577-E8F8876CF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900" b="90000" l="10000" r="90000">
                        <a14:foregroundMark x1="56000" y1="9700" x2="56000" y2="9700"/>
                        <a14:foregroundMark x1="55400" y1="6800" x2="55400" y2="6800"/>
                        <a14:foregroundMark x1="46000" y1="5600" x2="46000" y2="5600"/>
                        <a14:foregroundMark x1="48400" y1="3900" x2="48400" y2="39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650" y="1760905"/>
            <a:ext cx="2590110" cy="259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Mapac - Schoolwear, Workwear, Sportswear, Promotional Products or Art  Supplies. Quality, innovation and value since 1955">
            <a:extLst>
              <a:ext uri="{FF2B5EF4-FFF2-40B4-BE49-F238E27FC236}">
                <a16:creationId xmlns:a16="http://schemas.microsoft.com/office/drawing/2014/main" id="{0F59FE04-7F41-0EC1-298B-1126A431D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156" y="1432785"/>
            <a:ext cx="2032920" cy="2425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Girls School Pinafore Dress – David Luke Ltd">
            <a:extLst>
              <a:ext uri="{FF2B5EF4-FFF2-40B4-BE49-F238E27FC236}">
                <a16:creationId xmlns:a16="http://schemas.microsoft.com/office/drawing/2014/main" id="{B76391E0-FAA9-3CFF-DA0D-FFA775B10C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361" y="3282880"/>
            <a:ext cx="3388166" cy="3388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Grey Junior Knife Pleat Skirt - Wear2School">
            <a:extLst>
              <a:ext uri="{FF2B5EF4-FFF2-40B4-BE49-F238E27FC236}">
                <a16:creationId xmlns:a16="http://schemas.microsoft.com/office/drawing/2014/main" id="{15AB1C00-8570-749F-80DA-609B15A99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499" y="2134561"/>
            <a:ext cx="1983804" cy="1983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Boys Pulborough Grey Trousers - Eastwick Junior Uniform - Eastwick Junior  School - School Uniforms">
            <a:extLst>
              <a:ext uri="{FF2B5EF4-FFF2-40B4-BE49-F238E27FC236}">
                <a16:creationId xmlns:a16="http://schemas.microsoft.com/office/drawing/2014/main" id="{518822DC-9D67-C494-063B-D60569E78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328" y="41148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C5880E2-19F3-6B2D-D0EC-370F3024D60C}"/>
              </a:ext>
            </a:extLst>
          </p:cNvPr>
          <p:cNvPicPr>
            <a:picLocks noChangeAspect="1"/>
          </p:cNvPicPr>
          <p:nvPr/>
        </p:nvPicPr>
        <p:blipFill>
          <a:blip r:embed="rId1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628913" y="4702174"/>
            <a:ext cx="1447330" cy="11375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40B8BDF-0599-4687-F6E0-39562FBEC206}"/>
              </a:ext>
            </a:extLst>
          </p:cNvPr>
          <p:cNvPicPr>
            <a:picLocks noChangeAspect="1"/>
          </p:cNvPicPr>
          <p:nvPr/>
        </p:nvPicPr>
        <p:blipFill>
          <a:blip r:embed="rId16">
            <a:clrChange>
              <a:clrFrom>
                <a:srgbClr val="E3E1E2"/>
              </a:clrFrom>
              <a:clrTo>
                <a:srgbClr val="E3E1E2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886" b="89734" l="5622" r="90763">
                        <a14:foregroundMark x1="8835" y1="68061" x2="8835" y2="68061"/>
                        <a14:foregroundMark x1="6024" y1="65019" x2="6024" y2="65019"/>
                        <a14:foregroundMark x1="90763" y1="34221" x2="90763" y2="3422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87388" y="4938265"/>
            <a:ext cx="1356627" cy="1432903"/>
          </a:xfrm>
          <a:prstGeom prst="rect">
            <a:avLst/>
          </a:prstGeom>
        </p:spPr>
      </p:pic>
      <p:pic>
        <p:nvPicPr>
          <p:cNvPr id="1026" name="Picture 2" descr="Purple Gingham School Dresses | M&amp;S">
            <a:extLst>
              <a:ext uri="{FF2B5EF4-FFF2-40B4-BE49-F238E27FC236}">
                <a16:creationId xmlns:a16="http://schemas.microsoft.com/office/drawing/2014/main" id="{69FB51C7-4431-0FFF-3EAF-45C56B1AB0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2819" y="1708022"/>
            <a:ext cx="2640603" cy="2847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46575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7165" y="316696"/>
            <a:ext cx="3084443" cy="848967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  <a:latin typeface="XCCW Joined 1a" panose="03050602040000000000" pitchFamily="66" charset="0"/>
              </a:rPr>
              <a:t>PE Days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5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5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5327" y="263806"/>
            <a:ext cx="2936401" cy="639716"/>
          </a:xfrm>
          <a:prstGeom prst="rect">
            <a:avLst/>
          </a:prstGeom>
        </p:spPr>
      </p:pic>
      <p:pic>
        <p:nvPicPr>
          <p:cNvPr id="1026" name="Picture 2" descr="Plain White Polo Shirt">
            <a:extLst>
              <a:ext uri="{FF2B5EF4-FFF2-40B4-BE49-F238E27FC236}">
                <a16:creationId xmlns:a16="http://schemas.microsoft.com/office/drawing/2014/main" id="{B0BA9D81-731C-C13A-AF41-49D5BFDDE3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51"/>
          <a:stretch/>
        </p:blipFill>
        <p:spPr bwMode="auto">
          <a:xfrm>
            <a:off x="9992285" y="2070718"/>
            <a:ext cx="2199715" cy="2472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avy Blue Relaxed Fit Joggers (3-16yrs)">
            <a:extLst>
              <a:ext uri="{FF2B5EF4-FFF2-40B4-BE49-F238E27FC236}">
                <a16:creationId xmlns:a16="http://schemas.microsoft.com/office/drawing/2014/main" id="{423A063A-10DF-E115-5B35-0F394FB3D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243" y="3429000"/>
            <a:ext cx="1852820" cy="277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didas Trainers Kids XPLR Core Black | Landau Store">
            <a:extLst>
              <a:ext uri="{FF2B5EF4-FFF2-40B4-BE49-F238E27FC236}">
                <a16:creationId xmlns:a16="http://schemas.microsoft.com/office/drawing/2014/main" id="{0BDB3072-7511-4629-B9E3-B079C9CEB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1884" y="5877239"/>
            <a:ext cx="1100151" cy="85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Navy Blue Cotton Rich Zip Through Football Hoodie (3-16yrs)">
            <a:extLst>
              <a:ext uri="{FF2B5EF4-FFF2-40B4-BE49-F238E27FC236}">
                <a16:creationId xmlns:a16="http://schemas.microsoft.com/office/drawing/2014/main" id="{7CB32C12-41E4-683B-5B47-0AB81AF711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9082" y="1327180"/>
            <a:ext cx="1852820" cy="277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Kids Essentials Boys Girls PE Shorts School Games Gym Football Shadow Stripe Many Colours">
            <a:extLst>
              <a:ext uri="{FF2B5EF4-FFF2-40B4-BE49-F238E27FC236}">
                <a16:creationId xmlns:a16="http://schemas.microsoft.com/office/drawing/2014/main" id="{3077C82B-21E0-E5FD-3AC9-9FFFF8C5D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3528" y="4617137"/>
            <a:ext cx="1409874" cy="1624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Woodpecker Hall Tie | Smiths Schoolwear">
            <a:extLst>
              <a:ext uri="{FF2B5EF4-FFF2-40B4-BE49-F238E27FC236}">
                <a16:creationId xmlns:a16="http://schemas.microsoft.com/office/drawing/2014/main" id="{EB923595-539B-CD89-04D6-93C06E2BE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5770" y="294450"/>
            <a:ext cx="1593160" cy="159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Transparent Handdrawn Doodle Red X Close Icon | Citypng">
            <a:extLst>
              <a:ext uri="{FF2B5EF4-FFF2-40B4-BE49-F238E27FC236}">
                <a16:creationId xmlns:a16="http://schemas.microsoft.com/office/drawing/2014/main" id="{02C92529-8318-EDAD-9431-1339673C9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312" y="555149"/>
            <a:ext cx="1221028" cy="1221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42964949-D7C6-B357-A099-7F52C4DB59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213992"/>
              </p:ext>
            </p:extLst>
          </p:nvPr>
        </p:nvGraphicFramePr>
        <p:xfrm>
          <a:off x="186923" y="2322850"/>
          <a:ext cx="7235676" cy="4096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1892">
                  <a:extLst>
                    <a:ext uri="{9D8B030D-6E8A-4147-A177-3AD203B41FA5}">
                      <a16:colId xmlns:a16="http://schemas.microsoft.com/office/drawing/2014/main" val="3064270700"/>
                    </a:ext>
                  </a:extLst>
                </a:gridCol>
                <a:gridCol w="2242818">
                  <a:extLst>
                    <a:ext uri="{9D8B030D-6E8A-4147-A177-3AD203B41FA5}">
                      <a16:colId xmlns:a16="http://schemas.microsoft.com/office/drawing/2014/main" val="3058150012"/>
                    </a:ext>
                  </a:extLst>
                </a:gridCol>
                <a:gridCol w="2580966">
                  <a:extLst>
                    <a:ext uri="{9D8B030D-6E8A-4147-A177-3AD203B41FA5}">
                      <a16:colId xmlns:a16="http://schemas.microsoft.com/office/drawing/2014/main" val="4030835671"/>
                    </a:ext>
                  </a:extLst>
                </a:gridCol>
              </a:tblGrid>
              <a:tr h="1024195"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Class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Outdoor PE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Indoor PE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86689"/>
                  </a:ext>
                </a:extLst>
              </a:tr>
              <a:tr h="1024195"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3O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Thursday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 Monday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8108848"/>
                  </a:ext>
                </a:extLst>
              </a:tr>
              <a:tr h="1024195"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3B</a:t>
                      </a:r>
                    </a:p>
                  </a:txBody>
                  <a:tcP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XCCW Joined 1a" panose="03050602040000000000" pitchFamily="66" charset="0"/>
                        </a:rPr>
                        <a:t>Thursday</a:t>
                      </a:r>
                    </a:p>
                    <a:p>
                      <a:endParaRPr lang="en-GB" sz="2800">
                        <a:latin typeface="XCCW Joined 1a" panose="03050602040000000000" pitchFamily="66" charset="0"/>
                      </a:endParaRPr>
                    </a:p>
                  </a:txBody>
                  <a:tcP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Tuesday </a:t>
                      </a:r>
                    </a:p>
                  </a:txBody>
                  <a:tcPr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139642"/>
                  </a:ext>
                </a:extLst>
              </a:tr>
              <a:tr h="1024195"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3E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XCCW Joined 1a" panose="03050602040000000000" pitchFamily="66" charset="0"/>
                        </a:rPr>
                        <a:t>Thursday</a:t>
                      </a:r>
                    </a:p>
                    <a:p>
                      <a:endParaRPr lang="en-GB" sz="2800">
                        <a:latin typeface="XCCW Joined 1a" panose="03050602040000000000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Wednesday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565800"/>
                  </a:ext>
                </a:extLst>
              </a:tr>
            </a:tbl>
          </a:graphicData>
        </a:graphic>
      </p:graphicFrame>
      <p:pic>
        <p:nvPicPr>
          <p:cNvPr id="5" name="Picture 2" descr="Tritan Water Bottle | Reusable Water Bottles | Lifeventure Portugal">
            <a:extLst>
              <a:ext uri="{FF2B5EF4-FFF2-40B4-BE49-F238E27FC236}">
                <a16:creationId xmlns:a16="http://schemas.microsoft.com/office/drawing/2014/main" id="{F3722EC5-D53F-72FA-C47B-B57939AC8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858" y="4543077"/>
            <a:ext cx="1641445" cy="224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4" descr="Classic 3cm Silver Hoop Earrings - Tilly Sveaas Jewellery">
            <a:extLst>
              <a:ext uri="{FF2B5EF4-FFF2-40B4-BE49-F238E27FC236}">
                <a16:creationId xmlns:a16="http://schemas.microsoft.com/office/drawing/2014/main" id="{7210905C-5C4E-AF98-5981-3BA9D9D72C7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6" descr="Classic 3cm Silver Hoop Earrings - Tilly Sveaas Jewellery">
            <a:extLst>
              <a:ext uri="{FF2B5EF4-FFF2-40B4-BE49-F238E27FC236}">
                <a16:creationId xmlns:a16="http://schemas.microsoft.com/office/drawing/2014/main" id="{F642574F-230A-F4BF-78D8-10467FBCE8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19" t="25333" r="15124" b="36255"/>
          <a:stretch/>
        </p:blipFill>
        <p:spPr bwMode="auto">
          <a:xfrm>
            <a:off x="5697742" y="516717"/>
            <a:ext cx="1338955" cy="1087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6" descr="Transparent Handdrawn Doodle Red X Close Icon | Citypng">
            <a:extLst>
              <a:ext uri="{FF2B5EF4-FFF2-40B4-BE49-F238E27FC236}">
                <a16:creationId xmlns:a16="http://schemas.microsoft.com/office/drawing/2014/main" id="{B23F464B-DB5E-63DA-AAF2-01E9D5EE9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194" y="516717"/>
            <a:ext cx="1221028" cy="1221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539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  <a:latin typeface="XCCW Joined 1a" panose="03050602040000000000" pitchFamily="66" charset="0"/>
              </a:rPr>
              <a:t>Reading Expectations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25BD3-2145-9243-9CD2-052983E48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095" y="1812230"/>
            <a:ext cx="10515600" cy="466725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Read for </a:t>
            </a:r>
            <a:r>
              <a:rPr lang="en-US" sz="2400" b="1" u="sng">
                <a:solidFill>
                  <a:srgbClr val="FF0000"/>
                </a:solidFill>
                <a:latin typeface="XCCW Joined 1a" panose="03050602040000000000" pitchFamily="66" charset="0"/>
              </a:rPr>
              <a:t>15 minutes everyday.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Bring Reading Records to school everyday.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Sign their Reading Records (see prompts)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Keep safe! It has all the passwords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you’ll need </a:t>
            </a:r>
            <a:r>
              <a:rPr lang="en-US" sz="2000">
                <a:solidFill>
                  <a:srgbClr val="FF0000"/>
                </a:solidFill>
                <a:latin typeface="XCCW Joined 1a" panose="03050602040000000000" pitchFamily="66" charset="0"/>
              </a:rPr>
              <a:t>(TT Rockstars and Google classroom). </a:t>
            </a:r>
            <a:endParaRPr lang="en-US" sz="2400">
              <a:solidFill>
                <a:srgbClr val="FF0000"/>
              </a:solidFill>
              <a:latin typeface="XCCW Joined 1a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Children’s responsibility to change books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regularly.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>
              <a:latin typeface="XCCW Joined 1a" panose="03050602040000000000" pitchFamily="66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6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6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C15BC36-61A4-A688-77E2-788D2F026D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18627" y="1372798"/>
            <a:ext cx="1664376" cy="23290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C4B26FF-6577-E3AE-CBC4-6984C0AE559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480"/>
          <a:stretch/>
        </p:blipFill>
        <p:spPr>
          <a:xfrm>
            <a:off x="10165338" y="3889018"/>
            <a:ext cx="1824567" cy="249995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5EA22DB-3C16-C549-FF88-79CB0C0BA92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1138"/>
          <a:stretch/>
        </p:blipFill>
        <p:spPr>
          <a:xfrm>
            <a:off x="8290575" y="3889018"/>
            <a:ext cx="1781077" cy="2467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867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843" y="52486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98178D"/>
                </a:solidFill>
                <a:latin typeface="XCCW Joined 1a" panose="03050602040000000000" pitchFamily="66" charset="0"/>
              </a:rPr>
              <a:t>Maths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7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7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2050" name="Picture 2" descr="Mental Maths | Fantastic 456">
            <a:extLst>
              <a:ext uri="{FF2B5EF4-FFF2-40B4-BE49-F238E27FC236}">
                <a16:creationId xmlns:a16="http://schemas.microsoft.com/office/drawing/2014/main" id="{5EA4A0A7-145D-F939-FE61-DB82D9CD2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8665" y="121456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E1591CC-8366-041E-B0A1-ADC99343BDC7}"/>
              </a:ext>
            </a:extLst>
          </p:cNvPr>
          <p:cNvSpPr txBox="1"/>
          <p:nvPr/>
        </p:nvSpPr>
        <p:spPr>
          <a:xfrm>
            <a:off x="32625" y="1193537"/>
            <a:ext cx="930591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solidFill>
                  <a:srgbClr val="98178D"/>
                </a:solidFill>
                <a:latin typeface="XCCW Joined 1a" panose="03050602040000000000" pitchFamily="66" charset="0"/>
              </a:rPr>
              <a:t>This year, we will be covering these areas of mathematics:</a:t>
            </a:r>
          </a:p>
          <a:p>
            <a:endParaRPr lang="en-GB" sz="2000">
              <a:solidFill>
                <a:srgbClr val="98178D"/>
              </a:solidFill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XCCW Joined 1a" panose="03050602040000000000" pitchFamily="66" charset="0"/>
              </a:rPr>
              <a:t>Number - Place Value </a:t>
            </a:r>
            <a:r>
              <a:rPr lang="en-GB" sz="1600">
                <a:latin typeface="XCCW Joined 1a" panose="03050602040000000000" pitchFamily="66" charset="0"/>
              </a:rPr>
              <a:t>(3-digit numbers)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XCCW Joined 1a" panose="03050602040000000000" pitchFamily="66" charset="0"/>
              </a:rPr>
              <a:t>Number – Addition and subtraction </a:t>
            </a:r>
            <a:r>
              <a:rPr lang="en-GB" sz="1600">
                <a:latin typeface="XCCW Joined 1a" panose="03050602040000000000" pitchFamily="66" charset="0"/>
              </a:rPr>
              <a:t>(3-digit numbers)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XCCW Joined 1a" panose="03050602040000000000" pitchFamily="66" charset="0"/>
              </a:rPr>
              <a:t>Number – Multiplication and division </a:t>
            </a:r>
            <a:r>
              <a:rPr lang="en-GB" sz="1600">
                <a:latin typeface="XCCW Joined 1a" panose="03050602040000000000" pitchFamily="66" charset="0"/>
              </a:rPr>
              <a:t>(3’s, 4’s, 6’s, and 8’s)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XCCW Joined 1a" panose="03050602040000000000" pitchFamily="66" charset="0"/>
              </a:rPr>
              <a:t>Number - Fractions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XCCW Joined 1a" panose="03050602040000000000" pitchFamily="66" charset="0"/>
              </a:rPr>
              <a:t>Statistics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XCCW Joined 1a" panose="03050602040000000000" pitchFamily="66" charset="0"/>
              </a:rPr>
              <a:t>Geometry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XCCW Joined 1a" panose="03050602040000000000" pitchFamily="66" charset="0"/>
              </a:rPr>
              <a:t>Measurement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>
              <a:latin typeface="XCCW Joined 1a" panose="03050602040000000000" pitchFamily="66" charset="0"/>
            </a:endParaRPr>
          </a:p>
          <a:p>
            <a:endParaRPr lang="en-GB"/>
          </a:p>
        </p:txBody>
      </p:sp>
      <p:pic>
        <p:nvPicPr>
          <p:cNvPr id="2052" name="Picture 4" descr="Hit the Button Maths:Amazon.co.uk:Appstore for Android">
            <a:extLst>
              <a:ext uri="{FF2B5EF4-FFF2-40B4-BE49-F238E27FC236}">
                <a16:creationId xmlns:a16="http://schemas.microsoft.com/office/drawing/2014/main" id="{6592BB18-7123-7C1C-4196-1209107576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50"/>
          <a:stretch/>
        </p:blipFill>
        <p:spPr bwMode="auto">
          <a:xfrm>
            <a:off x="212413" y="5226050"/>
            <a:ext cx="2469828" cy="1294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NumBots | ttrockstars logo colour">
            <a:extLst>
              <a:ext uri="{FF2B5EF4-FFF2-40B4-BE49-F238E27FC236}">
                <a16:creationId xmlns:a16="http://schemas.microsoft.com/office/drawing/2014/main" id="{4EBD0F3E-0781-0D58-9751-E6ED17D5F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705" y="4616093"/>
            <a:ext cx="2857500" cy="2045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00583AF-8E85-2ED8-3E92-ED34EE4EB0B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8750" t="26370" r="23500" b="13630"/>
          <a:stretch/>
        </p:blipFill>
        <p:spPr>
          <a:xfrm>
            <a:off x="6578162" y="4278132"/>
            <a:ext cx="4784405" cy="238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0119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985" y="226255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  <a:latin typeface="XCCW Joined 1a" panose="03050602040000000000" pitchFamily="66" charset="0"/>
              </a:rPr>
              <a:t>Curriculum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8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8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2614" y="286851"/>
            <a:ext cx="2936401" cy="639716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66C0A6F-EDAC-A107-C60D-BC4979F0F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419" y="1387742"/>
            <a:ext cx="4720202" cy="4956313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Half termly topics.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Sent out every half term.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b="1">
                <a:latin typeface="XCCW Joined 1a" panose="03050602040000000000" pitchFamily="66" charset="0"/>
              </a:rPr>
              <a:t>Autumn: Let there be light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Science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Art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RE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P4C and PSHE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Computing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Spanish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Music   </a:t>
            </a:r>
          </a:p>
        </p:txBody>
      </p:sp>
      <p:pic>
        <p:nvPicPr>
          <p:cNvPr id="3076" name="Picture 4" descr="And God Said Let There Be Light - Zetu Quality AI Art">
            <a:extLst>
              <a:ext uri="{FF2B5EF4-FFF2-40B4-BE49-F238E27FC236}">
                <a16:creationId xmlns:a16="http://schemas.microsoft.com/office/drawing/2014/main" id="{BACAFAD1-C739-BDE0-B5F8-4BBBC8351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995" y="901661"/>
            <a:ext cx="2832139" cy="283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6" descr="Sita Navami 2022: Date, Story, Significance and Mantra - Times of India">
            <a:extLst>
              <a:ext uri="{FF2B5EF4-FFF2-40B4-BE49-F238E27FC236}">
                <a16:creationId xmlns:a16="http://schemas.microsoft.com/office/drawing/2014/main" id="{AAEE2FF7-8720-7B4E-DBD4-6178FAF21D6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8" descr="Sita Navami 2022: Date, Story, Significance and Mantra - Times of India">
            <a:extLst>
              <a:ext uri="{FF2B5EF4-FFF2-40B4-BE49-F238E27FC236}">
                <a16:creationId xmlns:a16="http://schemas.microsoft.com/office/drawing/2014/main" id="{177AE5D1-345B-6527-9871-30409EAA0AD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4" name="Picture 12" descr="Spanish | St Ignatius Catholic Primary School">
            <a:extLst>
              <a:ext uri="{FF2B5EF4-FFF2-40B4-BE49-F238E27FC236}">
                <a16:creationId xmlns:a16="http://schemas.microsoft.com/office/drawing/2014/main" id="{6A4677B0-D217-CB1D-EAD1-510B61D274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2078" y="2743344"/>
            <a:ext cx="2553970" cy="2553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A computing revolution in schools - BBC News">
            <a:extLst>
              <a:ext uri="{FF2B5EF4-FFF2-40B4-BE49-F238E27FC236}">
                <a16:creationId xmlns:a16="http://schemas.microsoft.com/office/drawing/2014/main" id="{F07B68AC-C761-B8F2-9B55-CE0FBC19F4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3167" y="1405072"/>
            <a:ext cx="2025848" cy="1347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Octopus Soprano Ukelele - Notts County Supplies">
            <a:extLst>
              <a:ext uri="{FF2B5EF4-FFF2-40B4-BE49-F238E27FC236}">
                <a16:creationId xmlns:a16="http://schemas.microsoft.com/office/drawing/2014/main" id="{9DB9408D-B8C0-5243-8882-91E59F3D5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995" y="3822000"/>
            <a:ext cx="2950628" cy="295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efinitions image">
            <a:extLst>
              <a:ext uri="{FF2B5EF4-FFF2-40B4-BE49-F238E27FC236}">
                <a16:creationId xmlns:a16="http://schemas.microsoft.com/office/drawing/2014/main" id="{037665D2-22E1-3BE7-2DC5-B16E9A80A7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4218" y="5008279"/>
            <a:ext cx="1624797" cy="163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39826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5C121-E0B7-A08F-E9BD-BBCF046B5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960" y="121285"/>
            <a:ext cx="10515600" cy="1325563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  <a:latin typeface="XCCW Joined 1a" panose="03050602040000000000" pitchFamily="66" charset="0"/>
              </a:rPr>
              <a:t>Overview </a:t>
            </a:r>
            <a:endParaRPr lang="en-GB"/>
          </a:p>
        </p:txBody>
      </p:sp>
      <p:pic>
        <p:nvPicPr>
          <p:cNvPr id="4" name="Picture 3" descr="A picture containing icon&#10;&#10;Description automatically generated">
            <a:extLst>
              <a:ext uri="{FF2B5EF4-FFF2-40B4-BE49-F238E27FC236}">
                <a16:creationId xmlns:a16="http://schemas.microsoft.com/office/drawing/2014/main" id="{F6BCC90E-EF44-8BC1-F899-A560A04B53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2614" y="286851"/>
            <a:ext cx="2936401" cy="6397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1E0C66-E325-F78E-7527-4BAA59F768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386" y="926567"/>
            <a:ext cx="10005227" cy="5829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08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604218-6D03-C77F-0DFD-49880953AA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47262"/>
            <a:ext cx="10515600" cy="5729702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GB" sz="6200" b="1">
                <a:latin typeface="Letter-join Plus 40" panose="02000505000000020003" pitchFamily="50" charset="0"/>
              </a:rPr>
              <a:t>Strong Foundations in the First Years of School</a:t>
            </a:r>
          </a:p>
          <a:p>
            <a:pPr>
              <a:buNone/>
            </a:pPr>
            <a:r>
              <a:rPr lang="en-GB" sz="3800">
                <a:latin typeface="Letter-join Plus 40" panose="02000505000000020003" pitchFamily="50" charset="0"/>
              </a:rPr>
              <a:t>Reception and Key Stage 1 (Years 1 and 2) develop the essential skills and</a:t>
            </a:r>
          </a:p>
          <a:p>
            <a:pPr>
              <a:buNone/>
            </a:pPr>
            <a:r>
              <a:rPr lang="en-GB" sz="3800">
                <a:latin typeface="Letter-join Plus 40" panose="02000505000000020003" pitchFamily="50" charset="0"/>
              </a:rPr>
              <a:t>knowledge children need to succeed in their future learning.</a:t>
            </a:r>
          </a:p>
          <a:p>
            <a:pPr>
              <a:buNone/>
            </a:pPr>
            <a:endParaRPr lang="en-GB" sz="3800" b="1">
              <a:latin typeface="Letter-join Plus 40" panose="02000505000000020003" pitchFamily="50" charset="0"/>
            </a:endParaRPr>
          </a:p>
          <a:p>
            <a:pPr>
              <a:buNone/>
            </a:pPr>
            <a:r>
              <a:rPr lang="en-GB" sz="3200" b="1">
                <a:latin typeface="Letter-join Plus 40" panose="02000505000000020003" pitchFamily="50" charset="0"/>
              </a:rPr>
              <a:t>What children need to develop</a:t>
            </a:r>
          </a:p>
          <a:p>
            <a:pPr>
              <a:buNone/>
            </a:pPr>
            <a:r>
              <a:rPr lang="en-GB" sz="3200">
                <a:latin typeface="Letter-join Plus 40" panose="02000505000000020003" pitchFamily="50" charset="0"/>
              </a:rPr>
              <a:t>By the end of Year 2, children should have a strong foundation in: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3200" b="1">
                <a:solidFill>
                  <a:srgbClr val="FF0000"/>
                </a:solidFill>
                <a:latin typeface="Letter-join Plus 40" panose="02000505000000020003" pitchFamily="50" charset="0"/>
              </a:rPr>
              <a:t>Speaking and listening:</a:t>
            </a:r>
            <a:r>
              <a:rPr lang="en-GB" sz="3200">
                <a:solidFill>
                  <a:srgbClr val="FF0000"/>
                </a:solidFill>
                <a:latin typeface="Letter-join Plus 40" panose="02000505000000020003" pitchFamily="50" charset="0"/>
              </a:rPr>
              <a:t> </a:t>
            </a:r>
            <a:r>
              <a:rPr lang="en-GB" sz="3200">
                <a:latin typeface="Letter-join Plus 40" panose="02000505000000020003" pitchFamily="50" charset="0"/>
              </a:rPr>
              <a:t>Being able to communicate clearly, listen to others and understand what they hear.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3200" b="1">
                <a:solidFill>
                  <a:srgbClr val="FF0000"/>
                </a:solidFill>
                <a:latin typeface="Letter-join Plus 40" panose="02000505000000020003" pitchFamily="50" charset="0"/>
              </a:rPr>
              <a:t>Reading and Writing:</a:t>
            </a:r>
            <a:r>
              <a:rPr lang="en-GB" sz="3200">
                <a:solidFill>
                  <a:srgbClr val="FF0000"/>
                </a:solidFill>
                <a:latin typeface="Letter-join Plus 40" panose="02000505000000020003" pitchFamily="50" charset="0"/>
              </a:rPr>
              <a:t> </a:t>
            </a:r>
            <a:r>
              <a:rPr lang="en-GB" sz="3200">
                <a:latin typeface="Letter-join Plus 40" panose="02000505000000020003" pitchFamily="50" charset="0"/>
              </a:rPr>
              <a:t>Learning phonics, reading words and sentences, spelling and becoming confident writers.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3200" b="1">
                <a:solidFill>
                  <a:srgbClr val="FF0000"/>
                </a:solidFill>
                <a:latin typeface="Letter-join Plus 40" panose="02000505000000020003" pitchFamily="50" charset="0"/>
              </a:rPr>
              <a:t>Maths:</a:t>
            </a:r>
            <a:r>
              <a:rPr lang="en-GB" sz="3200">
                <a:solidFill>
                  <a:srgbClr val="FF0000"/>
                </a:solidFill>
                <a:latin typeface="Letter-join Plus 40" panose="02000505000000020003" pitchFamily="50" charset="0"/>
              </a:rPr>
              <a:t> </a:t>
            </a:r>
            <a:r>
              <a:rPr lang="en-GB" sz="3200">
                <a:latin typeface="Letter-join Plus 40" panose="02000505000000020003" pitchFamily="50" charset="0"/>
              </a:rPr>
              <a:t>Understanding numbers, counting and basic mathematical ideas.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3200" b="1">
                <a:solidFill>
                  <a:srgbClr val="FF0000"/>
                </a:solidFill>
                <a:latin typeface="Letter-join Plus 40" panose="02000505000000020003" pitchFamily="50" charset="0"/>
              </a:rPr>
              <a:t>Personal development:</a:t>
            </a:r>
            <a:r>
              <a:rPr lang="en-GB" sz="3200">
                <a:solidFill>
                  <a:srgbClr val="FF0000"/>
                </a:solidFill>
                <a:latin typeface="Letter-join Plus 40" panose="02000505000000020003" pitchFamily="50" charset="0"/>
              </a:rPr>
              <a:t> </a:t>
            </a:r>
            <a:r>
              <a:rPr lang="en-GB" sz="3200">
                <a:latin typeface="Letter-join Plus 40" panose="02000505000000020003" pitchFamily="50" charset="0"/>
              </a:rPr>
              <a:t>Developing physically, emotionally and socially, including learning how to work and play well with others.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3200" b="1">
                <a:solidFill>
                  <a:srgbClr val="FF0000"/>
                </a:solidFill>
                <a:latin typeface="Letter-join Plus 40" panose="02000505000000020003" pitchFamily="50" charset="0"/>
              </a:rPr>
              <a:t>Learning skills</a:t>
            </a:r>
            <a:r>
              <a:rPr lang="en-GB" sz="3200" b="1">
                <a:latin typeface="Letter-join Plus 40" panose="02000505000000020003" pitchFamily="50" charset="0"/>
              </a:rPr>
              <a:t>:</a:t>
            </a:r>
            <a:r>
              <a:rPr lang="en-GB" sz="3200">
                <a:latin typeface="Letter-join Plus 40" panose="02000505000000020003" pitchFamily="50" charset="0"/>
              </a:rPr>
              <a:t> Being able to concentrate, remember information, manage their behaviour and try different ways of solving problems.</a:t>
            </a:r>
          </a:p>
          <a:p>
            <a:pPr>
              <a:buNone/>
            </a:pPr>
            <a:r>
              <a:rPr lang="en-GB" sz="3200">
                <a:latin typeface="Letter-join Plus 40" panose="02000505000000020003" pitchFamily="50" charset="0"/>
              </a:rPr>
              <a:t>These early skills give children the confidence and knowledge they need to succeed as they move through school.</a:t>
            </a:r>
          </a:p>
        </p:txBody>
      </p:sp>
    </p:spTree>
    <p:extLst>
      <p:ext uri="{BB962C8B-B14F-4D97-AF65-F5344CB8AC3E}">
        <p14:creationId xmlns:p14="http://schemas.microsoft.com/office/powerpoint/2010/main" val="17644045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B8C9B1-0404-0459-C93B-82282B23F7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EBE7F0-4EA6-1563-B042-700D2FCC4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  <a:latin typeface="XCCW Joined 1a" panose="03050602040000000000" pitchFamily="66" charset="0"/>
              </a:rPr>
              <a:t>Focus Areas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FAE98F-4230-4460-C50E-7D89136AD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9398" y="1297858"/>
            <a:ext cx="11244008" cy="5488864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>
                <a:latin typeface="Letter-join Plus 40" panose="02000505000000020003" pitchFamily="50" charset="0"/>
              </a:rPr>
              <a:t>English</a:t>
            </a:r>
            <a:r>
              <a:rPr lang="en-US" sz="2400">
                <a:latin typeface="Letter-join Plus 40" panose="02000505000000020003" pitchFamily="50" charset="0"/>
              </a:rPr>
              <a:t> </a:t>
            </a:r>
            <a:endParaRPr lang="en-US" sz="1600">
              <a:latin typeface="Letter-join Plus 40" panose="02000505000000020003" pitchFamily="50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800">
                <a:latin typeface="Letter-join Plus 40" panose="02000505000000020003" pitchFamily="50" charset="0"/>
              </a:rPr>
              <a:t>Reading- understanding the text and making inferences.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800">
                <a:latin typeface="Letter-join Plus 40" panose="02000505000000020003" pitchFamily="50" charset="0"/>
              </a:rPr>
              <a:t>Handwriting- letter formation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800">
                <a:latin typeface="Letter-join Plus 40" panose="02000505000000020003" pitchFamily="50" charset="0"/>
              </a:rPr>
              <a:t>Writing- basic punctuation – use of capital letters and full stops in sentences and sentence structure.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800">
                <a:latin typeface="Letter-join Plus 40" panose="02000505000000020003" pitchFamily="50" charset="0"/>
              </a:rPr>
              <a:t>Spelling- practicing and applying spelling rules when completing writing tasks.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600">
                <a:latin typeface="Letter-join Plus 40" panose="02000505000000020003" pitchFamily="50" charset="0"/>
              </a:rPr>
              <a:t> </a:t>
            </a:r>
            <a:r>
              <a:rPr lang="en-US" sz="2400" b="1" err="1">
                <a:latin typeface="Letter-join Plus 40" panose="02000505000000020003" pitchFamily="50" charset="0"/>
              </a:rPr>
              <a:t>Maths</a:t>
            </a:r>
            <a:endParaRPr lang="en-US" sz="2400" b="1">
              <a:latin typeface="Letter-join Plus 40" panose="02000505000000020003" pitchFamily="50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b="1" err="1">
                <a:latin typeface="Letter-join Plus 40" panose="02000505000000020003" pitchFamily="50" charset="0"/>
              </a:rPr>
              <a:t>Timestable</a:t>
            </a:r>
            <a:endParaRPr lang="en-US" sz="2000" b="1">
              <a:latin typeface="Letter-join Plus 40" panose="02000505000000020003" pitchFamily="50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600">
                <a:latin typeface="Letter-join Plus 40" panose="02000505000000020003" pitchFamily="50" charset="0"/>
              </a:rPr>
              <a:t>Year 2- 2,5 and 10- some children do not have a secure knowledge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600">
                <a:latin typeface="Letter-join Plus 40" panose="02000505000000020003" pitchFamily="50" charset="0"/>
              </a:rPr>
              <a:t>Year 3- 3, 4 and 8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600">
                <a:latin typeface="Letter-join Plus 40" panose="02000505000000020003" pitchFamily="50" charset="0"/>
              </a:rPr>
              <a:t>In Year 4 they will need to know and apply all times table to complete MTC.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600">
                <a:latin typeface="Letter-join Plus 40" panose="02000505000000020003" pitchFamily="50" charset="0"/>
              </a:rPr>
              <a:t>Number formation- example writing 3, 6, 9 backwards.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E656D3-2B20-EEEE-17C2-5ABC43B60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FB247A3-AA37-D348-BAE2-134A88ED4A4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526B8CDC-4DDD-7755-36B7-20FC0DA75103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FB247A3-AA37-D348-BAE2-134A88ED4A47}" type="slidenum">
              <a:rPr kumimoji="0" lang="en-US" sz="11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1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E93DEA4D-CB1E-4DF3-8BD2-64192C2BEE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6374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  <a:latin typeface="XCCW Joined 1a" panose="03050602040000000000" pitchFamily="66" charset="0"/>
              </a:rPr>
              <a:t>Home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25BD3-2145-9243-9CD2-052983E48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9399" y="2096546"/>
            <a:ext cx="7470913" cy="3919192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1800" b="1" u="sng">
                <a:solidFill>
                  <a:srgbClr val="FF0000"/>
                </a:solidFill>
                <a:latin typeface="XCCW Joined 1a" panose="03050602040000000000" pitchFamily="66" charset="0"/>
              </a:rPr>
              <a:t>Weekly </a:t>
            </a:r>
            <a:r>
              <a:rPr lang="en-US" sz="1800" err="1">
                <a:latin typeface="XCCW Joined 1a" panose="03050602040000000000" pitchFamily="66" charset="0"/>
              </a:rPr>
              <a:t>Maths</a:t>
            </a:r>
            <a:r>
              <a:rPr lang="en-US" sz="1800">
                <a:latin typeface="XCCW Joined 1a" panose="03050602040000000000" pitchFamily="66" charset="0"/>
              </a:rPr>
              <a:t> or English will be set on a Friday and due on Tuesday.</a:t>
            </a:r>
          </a:p>
          <a:p>
            <a:pPr>
              <a:lnSpc>
                <a:spcPct val="150000"/>
              </a:lnSpc>
            </a:pPr>
            <a:r>
              <a:rPr lang="en-US" sz="1800">
                <a:latin typeface="XCCW Joined 1a" panose="03050602040000000000" pitchFamily="66" charset="0"/>
              </a:rPr>
              <a:t>Weekly Spellings and Timetables practice.</a:t>
            </a:r>
          </a:p>
          <a:p>
            <a:pPr>
              <a:lnSpc>
                <a:spcPct val="150000"/>
              </a:lnSpc>
            </a:pPr>
            <a:r>
              <a:rPr lang="en-US" sz="1800" b="1" u="sng">
                <a:solidFill>
                  <a:srgbClr val="FF0000"/>
                </a:solidFill>
                <a:latin typeface="XCCW Joined 1a" panose="03050602040000000000" pitchFamily="66" charset="0"/>
              </a:rPr>
              <a:t>Half-termly </a:t>
            </a:r>
            <a:r>
              <a:rPr lang="en-US" sz="1800">
                <a:latin typeface="XCCW Joined 1a" panose="03050602040000000000" pitchFamily="66" charset="0"/>
              </a:rPr>
              <a:t>project work will be set at the beginning of every half term and due by the end of the half term.</a:t>
            </a:r>
          </a:p>
          <a:p>
            <a:pPr>
              <a:lnSpc>
                <a:spcPct val="150000"/>
              </a:lnSpc>
            </a:pPr>
            <a:r>
              <a:rPr lang="en-GB" sz="18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Home learning is designed to be enjoyable, and each task should not take any </a:t>
            </a:r>
            <a:r>
              <a:rPr lang="en-GB" sz="1800">
                <a:latin typeface="XCCW Joined 1a" panose="03050602040000000000" pitchFamily="66" charset="0"/>
              </a:rPr>
              <a:t>l</a:t>
            </a:r>
            <a:r>
              <a:rPr lang="en-GB" sz="18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onger than 30-40 minutes.</a:t>
            </a:r>
            <a:endParaRPr lang="en-US" sz="1800" u="sng">
              <a:latin typeface="XCCW Joined 1a" panose="03050602040000000000" pitchFamily="66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12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12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3074" name="Picture 2" descr="Google Classroom Refresh – St. Anthony's High School">
            <a:extLst>
              <a:ext uri="{FF2B5EF4-FFF2-40B4-BE49-F238E27FC236}">
                <a16:creationId xmlns:a16="http://schemas.microsoft.com/office/drawing/2014/main" id="{0D1CCD28-CFE4-5BB7-0587-FBB6BFC6CB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948" y="1384988"/>
            <a:ext cx="2743201" cy="2125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9873AEE-28C2-79E5-4923-953D865DDC6C}"/>
              </a:ext>
            </a:extLst>
          </p:cNvPr>
          <p:cNvSpPr txBox="1"/>
          <p:nvPr/>
        </p:nvSpPr>
        <p:spPr>
          <a:xfrm>
            <a:off x="8219440" y="4897743"/>
            <a:ext cx="3830320" cy="1888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>
                <a:solidFill>
                  <a:srgbClr val="FF0000"/>
                </a:solidFill>
                <a:latin typeface="XCCW Joined 1a" panose="03050602040000000000" pitchFamily="66" charset="0"/>
              </a:rPr>
              <a:t>Chrome books, headphones and internet dongles are available from the school office.</a:t>
            </a:r>
          </a:p>
          <a:p>
            <a:pPr>
              <a:lnSpc>
                <a:spcPct val="150000"/>
              </a:lnSpc>
            </a:pPr>
            <a:endParaRPr lang="en-GB" sz="900">
              <a:solidFill>
                <a:srgbClr val="FF0000"/>
              </a:solidFill>
              <a:latin typeface="XCCW Joined 1a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1400" i="1">
                <a:solidFill>
                  <a:srgbClr val="FF0000"/>
                </a:solidFill>
                <a:latin typeface="XCCW Joined 1a" panose="03050602040000000000" pitchFamily="66" charset="0"/>
              </a:rPr>
              <a:t>No paper homework will be available.</a:t>
            </a:r>
          </a:p>
        </p:txBody>
      </p:sp>
    </p:spTree>
    <p:extLst>
      <p:ext uri="{BB962C8B-B14F-4D97-AF65-F5344CB8AC3E}">
        <p14:creationId xmlns:p14="http://schemas.microsoft.com/office/powerpoint/2010/main" val="19239002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A3618C-C6A1-8A0E-DCD4-C6B9D2E9AE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CC471-E20F-F1E6-1902-01037959A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985" y="226255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  <a:latin typeface="XCCW Joined 1a" panose="03050602040000000000" pitchFamily="66" charset="0"/>
              </a:rPr>
              <a:t>Attendance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AA789D-8980-2F4A-991D-0BC2B6720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13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A2C79CCA-0B95-B76F-C762-FA0B0C8B2A77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13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D1D1EEF5-3BD3-781B-74DD-919F5C79FF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2614" y="286851"/>
            <a:ext cx="2936401" cy="639716"/>
          </a:xfrm>
          <a:prstGeom prst="rect">
            <a:avLst/>
          </a:prstGeom>
        </p:spPr>
      </p:pic>
      <p:sp>
        <p:nvSpPr>
          <p:cNvPr id="3" name="AutoShape 6" descr="Sita Navami 2022: Date, Story, Significance and Mantra - Times of India">
            <a:extLst>
              <a:ext uri="{FF2B5EF4-FFF2-40B4-BE49-F238E27FC236}">
                <a16:creationId xmlns:a16="http://schemas.microsoft.com/office/drawing/2014/main" id="{DAE347CD-7AA8-D6FC-6769-762C7E8B0E9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8" descr="Sita Navami 2022: Date, Story, Significance and Mantra - Times of India">
            <a:extLst>
              <a:ext uri="{FF2B5EF4-FFF2-40B4-BE49-F238E27FC236}">
                <a16:creationId xmlns:a16="http://schemas.microsoft.com/office/drawing/2014/main" id="{72FF4400-A54A-0D3D-BE72-F2BDCF1BFED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7208128-0643-C1F1-C5AE-219FBEAD31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385" y="1410516"/>
            <a:ext cx="11446030" cy="544748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>
                <a:latin typeface="Letter-join Basic 40" panose="02000505000000020003" pitchFamily="2" charset="0"/>
              </a:rPr>
              <a:t>Good attendance is essential for your child’s success.</a:t>
            </a:r>
          </a:p>
          <a:p>
            <a:pPr>
              <a:lnSpc>
                <a:spcPct val="110000"/>
              </a:lnSpc>
            </a:pPr>
            <a:r>
              <a:rPr lang="en-GB">
                <a:latin typeface="Letter-join Basic 40" panose="02000505000000020003" pitchFamily="2" charset="0"/>
              </a:rPr>
              <a:t>Regular attendance helps children keep up with learning, build confidence and stay connected with their class. </a:t>
            </a:r>
          </a:p>
          <a:p>
            <a:pPr>
              <a:lnSpc>
                <a:spcPct val="110000"/>
              </a:lnSpc>
            </a:pPr>
            <a:r>
              <a:rPr lang="en-GB">
                <a:latin typeface="Letter-join Basic 40" panose="02000505000000020003" pitchFamily="2" charset="0"/>
              </a:rPr>
              <a:t>Missing a day or two can mean gaps in understanding, especially in subjects like Mathematics and English where lessons build on previous learning.</a:t>
            </a:r>
          </a:p>
          <a:p>
            <a:pPr>
              <a:lnSpc>
                <a:spcPct val="110000"/>
              </a:lnSpc>
            </a:pPr>
            <a:r>
              <a:rPr lang="en-GB">
                <a:latin typeface="Letter-join Basic 40" panose="02000505000000020003" pitchFamily="2" charset="0"/>
              </a:rPr>
              <a:t>We encourage all families to aim for excellent attendance so that every child can reach their full potential.</a:t>
            </a:r>
          </a:p>
          <a:p>
            <a:pPr>
              <a:lnSpc>
                <a:spcPct val="110000"/>
              </a:lnSpc>
            </a:pPr>
            <a:r>
              <a:rPr lang="en-GB">
                <a:latin typeface="Letter-join Basic 40" panose="02000505000000020003" pitchFamily="2" charset="0"/>
              </a:rPr>
              <a:t>Attendance is also incentivised through half termly attendance prizes and trips.</a:t>
            </a:r>
            <a:endParaRPr lang="en-US">
              <a:latin typeface="Letter-join Basic 40" panose="0200050500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8086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B19332-92A1-9FC0-E573-F1EE3D166C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0A8B08-1A47-397B-C39E-AB6D92CF8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985" y="226255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  <a:latin typeface="XCCW Joined 1a" panose="03050602040000000000" pitchFamily="66" charset="0"/>
              </a:rPr>
              <a:t>Attendance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23DCBD-658C-ADA7-96B0-A8B0D30AB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14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789663CC-4DD5-C624-61EE-1EF38DA5059D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14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7F207657-0FD7-E185-4E1A-6D246EF783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2614" y="286851"/>
            <a:ext cx="2936401" cy="639716"/>
          </a:xfrm>
          <a:prstGeom prst="rect">
            <a:avLst/>
          </a:prstGeom>
        </p:spPr>
      </p:pic>
      <p:sp>
        <p:nvSpPr>
          <p:cNvPr id="3" name="AutoShape 6" descr="Sita Navami 2022: Date, Story, Significance and Mantra - Times of India">
            <a:extLst>
              <a:ext uri="{FF2B5EF4-FFF2-40B4-BE49-F238E27FC236}">
                <a16:creationId xmlns:a16="http://schemas.microsoft.com/office/drawing/2014/main" id="{69FB9E52-8EA0-9EDF-004B-426D2E9FCDA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8" descr="Sita Navami 2022: Date, Story, Significance and Mantra - Times of India">
            <a:extLst>
              <a:ext uri="{FF2B5EF4-FFF2-40B4-BE49-F238E27FC236}">
                <a16:creationId xmlns:a16="http://schemas.microsoft.com/office/drawing/2014/main" id="{A44A1421-1C2F-1E81-800E-D98A0968235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578BE32-A4B6-F393-7EF9-DF9904C95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385" y="1160206"/>
            <a:ext cx="11446030" cy="5697794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>
                <a:latin typeface="Letter-join Basic 40" panose="02000505000000020003" pitchFamily="2" charset="0"/>
              </a:rPr>
              <a:t>Attendance is done using a traffic light system. This is a visual way to help you understand attendance.</a:t>
            </a:r>
          </a:p>
          <a:p>
            <a:pPr marL="0" indent="0">
              <a:lnSpc>
                <a:spcPct val="110000"/>
              </a:lnSpc>
              <a:buNone/>
            </a:pPr>
            <a:endParaRPr lang="en-US">
              <a:latin typeface="Letter-join Basic 40" panose="02000505000000020003" pitchFamily="2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C012003-B1F8-1787-603C-0AD4AABD66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016" y="2259698"/>
            <a:ext cx="4686954" cy="132416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6A554C4-93A7-B68B-B6A1-4FD877D929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1600" y="3824103"/>
            <a:ext cx="7935432" cy="263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7495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F1F84-81C9-0ACA-F295-2D892F727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912" y="217641"/>
            <a:ext cx="6393272" cy="1325563"/>
          </a:xfrm>
        </p:spPr>
        <p:txBody>
          <a:bodyPr>
            <a:normAutofit/>
          </a:bodyPr>
          <a:lstStyle/>
          <a:p>
            <a:r>
              <a:rPr lang="en-GB" sz="4800" b="1" u="sng">
                <a:latin typeface="Letter-join Plus 40" panose="02000505000000020003" pitchFamily="50" charset="0"/>
              </a:rPr>
              <a:t>How to keep safe online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212530-3068-D0E4-D489-69F67B814B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5899" y="1543204"/>
            <a:ext cx="2613116" cy="35953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D77BC7C-7F17-F5E6-3CAC-60755C607E76}"/>
              </a:ext>
            </a:extLst>
          </p:cNvPr>
          <p:cNvSpPr txBox="1"/>
          <p:nvPr/>
        </p:nvSpPr>
        <p:spPr>
          <a:xfrm>
            <a:off x="251950" y="1691561"/>
            <a:ext cx="8985455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>
                <a:latin typeface="Letter-join Basic 40" panose="02000505000000020003" pitchFamily="2" charset="0"/>
              </a:rPr>
              <a:t>How to Keep Your Child Safe Online</a:t>
            </a:r>
          </a:p>
          <a:p>
            <a:pPr>
              <a:buNone/>
            </a:pPr>
            <a:r>
              <a:rPr lang="en-GB" b="1">
                <a:latin typeface="Letter-join Basic 40" panose="02000505000000020003" pitchFamily="2" charset="0"/>
              </a:rPr>
              <a:t>🔒 PARENTAL CONTROLS</a:t>
            </a:r>
            <a:br>
              <a:rPr lang="en-GB">
                <a:latin typeface="Letter-join Basic 40" panose="02000505000000020003" pitchFamily="2" charset="0"/>
              </a:rPr>
            </a:br>
            <a:r>
              <a:rPr lang="en-GB">
                <a:latin typeface="Letter-join Basic 40" panose="02000505000000020003" pitchFamily="2" charset="0"/>
              </a:rPr>
              <a:t>Set screen-time limits and use parental controls on devices, apps and games.</a:t>
            </a:r>
          </a:p>
          <a:p>
            <a:pPr>
              <a:buNone/>
            </a:pPr>
            <a:r>
              <a:rPr lang="en-GB" b="1">
                <a:latin typeface="Letter-join Basic 40" panose="02000505000000020003" pitchFamily="2" charset="0"/>
              </a:rPr>
              <a:t>📱 CHECK APPS &amp; AGE RATINGS</a:t>
            </a:r>
            <a:br>
              <a:rPr lang="en-GB">
                <a:latin typeface="Letter-join Basic 40" panose="02000505000000020003" pitchFamily="2" charset="0"/>
              </a:rPr>
            </a:br>
            <a:r>
              <a:rPr lang="en-GB">
                <a:latin typeface="Letter-join Basic 40" panose="02000505000000020003" pitchFamily="2" charset="0"/>
              </a:rPr>
              <a:t>Know which apps your child uses and check that they are appropriate for their age.</a:t>
            </a:r>
          </a:p>
          <a:p>
            <a:pPr>
              <a:buNone/>
            </a:pPr>
            <a:r>
              <a:rPr lang="en-GB" b="1">
                <a:latin typeface="Letter-join Basic 40" panose="02000505000000020003" pitchFamily="2" charset="0"/>
              </a:rPr>
              <a:t>👤 PROTECT THEIR PRIVACY</a:t>
            </a:r>
            <a:br>
              <a:rPr lang="en-GB">
                <a:latin typeface="Letter-join Basic 40" panose="02000505000000020003" pitchFamily="2" charset="0"/>
              </a:rPr>
            </a:br>
            <a:r>
              <a:rPr lang="en-GB">
                <a:latin typeface="Letter-join Basic 40" panose="02000505000000020003" pitchFamily="2" charset="0"/>
              </a:rPr>
              <a:t>Keep accounts private and avoid sharing personal information, school details or locations.</a:t>
            </a:r>
          </a:p>
          <a:p>
            <a:pPr>
              <a:buNone/>
            </a:pPr>
            <a:r>
              <a:rPr lang="en-GB" b="1">
                <a:latin typeface="Letter-join Basic 40" panose="02000505000000020003" pitchFamily="2" charset="0"/>
              </a:rPr>
              <a:t>💬 CHATS &amp; GAMING</a:t>
            </a:r>
            <a:br>
              <a:rPr lang="en-GB">
                <a:latin typeface="Letter-join Basic 40" panose="02000505000000020003" pitchFamily="2" charset="0"/>
              </a:rPr>
            </a:br>
            <a:r>
              <a:rPr lang="en-GB">
                <a:latin typeface="Letter-join Basic 40" panose="02000505000000020003" pitchFamily="2" charset="0"/>
              </a:rPr>
              <a:t>Check who your child is communicating with online and turn off chat functions where appropriate.</a:t>
            </a:r>
          </a:p>
          <a:p>
            <a:pPr>
              <a:buNone/>
            </a:pPr>
            <a:r>
              <a:rPr lang="en-GB" b="1">
                <a:latin typeface="Letter-join Basic 40" panose="02000505000000020003" pitchFamily="2" charset="0"/>
              </a:rPr>
              <a:t>⏰ HEALTHY SCREEN HABITS</a:t>
            </a:r>
            <a:br>
              <a:rPr lang="en-GB">
                <a:latin typeface="Letter-join Basic 40" panose="02000505000000020003" pitchFamily="2" charset="0"/>
              </a:rPr>
            </a:br>
            <a:r>
              <a:rPr lang="en-GB">
                <a:latin typeface="Letter-join Basic 40" panose="02000505000000020003" pitchFamily="2" charset="0"/>
              </a:rPr>
              <a:t>Keep devices out of bedrooms and aim for no screens for an hour before bedtime.</a:t>
            </a:r>
          </a:p>
          <a:p>
            <a:pPr>
              <a:buNone/>
            </a:pPr>
            <a:r>
              <a:rPr lang="en-GB" b="1">
                <a:latin typeface="Letter-join Basic 40" panose="02000505000000020003" pitchFamily="2" charset="0"/>
              </a:rPr>
              <a:t>🗣️ TALK &amp; TELL</a:t>
            </a:r>
            <a:br>
              <a:rPr lang="en-GB">
                <a:latin typeface="Letter-join Basic 40" panose="02000505000000020003" pitchFamily="2" charset="0"/>
              </a:rPr>
            </a:br>
            <a:r>
              <a:rPr lang="en-GB">
                <a:latin typeface="Letter-join Basic 40" panose="02000505000000020003" pitchFamily="2" charset="0"/>
              </a:rPr>
              <a:t>Talk regularly about what your child does online. Remind them that they can always tell you if something makes them worried or uncomfortable.</a:t>
            </a:r>
          </a:p>
          <a:p>
            <a:pPr>
              <a:buNone/>
            </a:pPr>
            <a:r>
              <a:rPr lang="en-GB" b="1">
                <a:latin typeface="Letter-join Basic 40" panose="02000505000000020003" pitchFamily="2" charset="0"/>
              </a:rPr>
              <a:t>If you are concerned about your child’s online safety, please speak to their class teacher or a member of the school’s safeguarding team.</a:t>
            </a:r>
          </a:p>
        </p:txBody>
      </p:sp>
      <p:pic>
        <p:nvPicPr>
          <p:cNvPr id="4" name="Picture 3" descr="A picture containing icon&#10;&#10;Description automatically generated">
            <a:extLst>
              <a:ext uri="{FF2B5EF4-FFF2-40B4-BE49-F238E27FC236}">
                <a16:creationId xmlns:a16="http://schemas.microsoft.com/office/drawing/2014/main" id="{BBF530AD-DB88-68DC-5ABC-1F2CCBA585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2614" y="286851"/>
            <a:ext cx="2936401" cy="639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7178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62" y="192847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  <a:latin typeface="XCCW Joined 1a" panose="03050602040000000000" pitchFamily="66" charset="0"/>
              </a:rPr>
              <a:t>Arbor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16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16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66C0A6F-EDAC-A107-C60D-BC4979F0F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6414" y="1678828"/>
            <a:ext cx="5751444" cy="495631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Download the Arbor App!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>
              <a:latin typeface="XCCW Joined 1a" panose="03050602040000000000" pitchFamily="66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Best way to receive communication from the school.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>
                <a:latin typeface="XCCW Joined 1a" panose="03050602040000000000" pitchFamily="66" charset="0"/>
              </a:rPr>
              <a:t>Trips, Clubs, Closures etc.</a:t>
            </a:r>
            <a:endParaRPr lang="en-US" sz="1200">
              <a:latin typeface="XCCW Joined 1a" panose="03050602040000000000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D51DB1-363E-9BFA-D63A-2EDB2D78A7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318" y="1518410"/>
            <a:ext cx="4040101" cy="200439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F5407E9-E445-9455-BC65-C2A61DCEFE5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585" t="22140" r="3058" b="7315"/>
          <a:stretch/>
        </p:blipFill>
        <p:spPr>
          <a:xfrm>
            <a:off x="372985" y="3533388"/>
            <a:ext cx="5994400" cy="2888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9262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0C79B8-4E78-44F9-6757-8A38EB5183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1982" y="1539264"/>
            <a:ext cx="3019790" cy="21502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9504C6-1EF6-342C-A293-E123F514D5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255" y="3689543"/>
            <a:ext cx="4839244" cy="13234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11AD810-8435-4F57-E04C-EA633DB130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8456" y="5423944"/>
            <a:ext cx="4539343" cy="94734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D4F64C0-2F02-227E-DE25-0FCE03B19C9C}"/>
              </a:ext>
            </a:extLst>
          </p:cNvPr>
          <p:cNvSpPr txBox="1"/>
          <p:nvPr/>
        </p:nvSpPr>
        <p:spPr>
          <a:xfrm>
            <a:off x="5748914" y="2166184"/>
            <a:ext cx="5845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Trauma Informed Approach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1616815-41E0-8309-414A-29764498C849}"/>
              </a:ext>
            </a:extLst>
          </p:cNvPr>
          <p:cNvSpPr txBox="1"/>
          <p:nvPr/>
        </p:nvSpPr>
        <p:spPr>
          <a:xfrm>
            <a:off x="5748914" y="5423944"/>
            <a:ext cx="49312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Healthy relationships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C740A0-5540-836D-5CCB-3F9B1B497D3D}"/>
              </a:ext>
            </a:extLst>
          </p:cNvPr>
          <p:cNvSpPr txBox="1"/>
          <p:nvPr/>
        </p:nvSpPr>
        <p:spPr>
          <a:xfrm>
            <a:off x="5748914" y="3812653"/>
            <a:ext cx="46264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Belonging and emotional wellbeing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4590C0C-D2D9-1D53-F9DB-E3BB8CF847FF}"/>
              </a:ext>
            </a:extLst>
          </p:cNvPr>
          <p:cNvSpPr txBox="1"/>
          <p:nvPr/>
        </p:nvSpPr>
        <p:spPr>
          <a:xfrm>
            <a:off x="250369" y="96029"/>
            <a:ext cx="1173480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Supporting children to feel safe, understood and ready to learn</a:t>
            </a:r>
          </a:p>
        </p:txBody>
      </p:sp>
    </p:spTree>
    <p:extLst>
      <p:ext uri="{BB962C8B-B14F-4D97-AF65-F5344CB8AC3E}">
        <p14:creationId xmlns:p14="http://schemas.microsoft.com/office/powerpoint/2010/main" val="18602547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5569" y="4284857"/>
            <a:ext cx="8180863" cy="2573143"/>
            <a:chOff x="0" y="0"/>
            <a:chExt cx="2831344" cy="8905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1344" cy="890548"/>
            </a:xfrm>
            <a:custGeom>
              <a:avLst/>
              <a:gdLst/>
              <a:ahLst/>
              <a:cxnLst/>
              <a:rect l="l" t="t" r="r" b="b"/>
              <a:pathLst>
                <a:path w="2831344" h="890548">
                  <a:moveTo>
                    <a:pt x="0" y="0"/>
                  </a:moveTo>
                  <a:lnTo>
                    <a:pt x="2831344" y="0"/>
                  </a:lnTo>
                  <a:lnTo>
                    <a:pt x="2831344" y="890548"/>
                  </a:lnTo>
                  <a:lnTo>
                    <a:pt x="0" y="89054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4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831344" cy="928648"/>
            </a:xfrm>
            <a:prstGeom prst="rect">
              <a:avLst/>
            </a:prstGeom>
          </p:spPr>
          <p:txBody>
            <a:bodyPr lIns="38658" tIns="38658" rIns="38658" bIns="38658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024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4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" name="Freeform 6"/>
          <p:cNvSpPr/>
          <p:nvPr/>
        </p:nvSpPr>
        <p:spPr>
          <a:xfrm>
            <a:off x="3457600" y="5027329"/>
            <a:ext cx="4176717" cy="1518806"/>
          </a:xfrm>
          <a:custGeom>
            <a:avLst/>
            <a:gdLst/>
            <a:ahLst/>
            <a:cxnLst/>
            <a:rect l="l" t="t" r="r" b="b"/>
            <a:pathLst>
              <a:path w="4571185" h="1662249">
                <a:moveTo>
                  <a:pt x="0" y="0"/>
                </a:moveTo>
                <a:lnTo>
                  <a:pt x="4571185" y="0"/>
                </a:lnTo>
                <a:lnTo>
                  <a:pt x="4571185" y="1662249"/>
                </a:lnTo>
                <a:lnTo>
                  <a:pt x="0" y="166224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4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 7"/>
          <p:cNvSpPr/>
          <p:nvPr/>
        </p:nvSpPr>
        <p:spPr>
          <a:xfrm>
            <a:off x="7696054" y="2858222"/>
            <a:ext cx="4072397" cy="4118732"/>
          </a:xfrm>
          <a:custGeom>
            <a:avLst/>
            <a:gdLst/>
            <a:ahLst/>
            <a:cxnLst/>
            <a:rect l="l" t="t" r="r" b="b"/>
            <a:pathLst>
              <a:path w="4457012" h="4507723">
                <a:moveTo>
                  <a:pt x="0" y="0"/>
                </a:moveTo>
                <a:lnTo>
                  <a:pt x="4457011" y="0"/>
                </a:lnTo>
                <a:lnTo>
                  <a:pt x="4457011" y="4507723"/>
                </a:lnTo>
                <a:lnTo>
                  <a:pt x="0" y="45077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4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257810" y="2169175"/>
            <a:ext cx="3232047" cy="2743200"/>
          </a:xfrm>
          <a:custGeom>
            <a:avLst/>
            <a:gdLst/>
            <a:ahLst/>
            <a:cxnLst/>
            <a:rect l="l" t="t" r="r" b="b"/>
            <a:pathLst>
              <a:path w="3537296" h="3002280">
                <a:moveTo>
                  <a:pt x="0" y="0"/>
                </a:moveTo>
                <a:lnTo>
                  <a:pt x="3537296" y="0"/>
                </a:lnTo>
                <a:lnTo>
                  <a:pt x="3537296" y="3002280"/>
                </a:lnTo>
                <a:lnTo>
                  <a:pt x="0" y="300228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4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290618" y="265736"/>
            <a:ext cx="6558755" cy="17697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87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873" b="1" i="0" u="none" strike="noStrike" kern="1200" cap="none" spc="0" normalizeH="0" baseline="0" noProof="0">
                <a:ln>
                  <a:noFill/>
                </a:ln>
                <a:solidFill>
                  <a:srgbClr val="94268F"/>
                </a:solidFill>
                <a:effectLst/>
                <a:uLnTx/>
                <a:uFillTx/>
                <a:latin typeface="Big Shoulders Display Bold"/>
                <a:ea typeface="Big Shoulders Display Bold"/>
                <a:cs typeface="Big Shoulders Display Bold"/>
                <a:sym typeface="Big Shoulders Display Bold"/>
              </a:rPr>
              <a:t>FRIENDS OF </a:t>
            </a:r>
          </a:p>
          <a:p>
            <a:pPr marL="0" marR="0" lvl="0" indent="0" algn="l" defTabSz="914400" rtl="0" eaLnBrk="1" fontAlgn="auto" latinLnBrk="0" hangingPunct="1">
              <a:lnSpc>
                <a:spcPts val="687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873" b="1" i="0" u="none" strike="noStrike" kern="1200" cap="none" spc="0" normalizeH="0" baseline="0" noProof="0">
                <a:ln>
                  <a:noFill/>
                </a:ln>
                <a:solidFill>
                  <a:srgbClr val="94268F"/>
                </a:solidFill>
                <a:effectLst/>
                <a:uLnTx/>
                <a:uFillTx/>
                <a:latin typeface="Big Shoulders Display Bold"/>
                <a:ea typeface="Big Shoulders Display Bold"/>
                <a:cs typeface="Big Shoulders Display Bold"/>
                <a:sym typeface="Big Shoulders Display Bold"/>
              </a:rPr>
              <a:t>WOODPECKER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883525" y="2503029"/>
            <a:ext cx="3503757" cy="16772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58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ED1C24"/>
                </a:solidFill>
                <a:effectLst/>
                <a:uLnTx/>
                <a:uFillTx/>
                <a:latin typeface="Poppins Bold"/>
                <a:ea typeface="Poppins Bold"/>
                <a:cs typeface="Poppins Bold"/>
                <a:sym typeface="Poppins Bold"/>
              </a:rPr>
              <a:t>CALLING ALL PARENTS &amp; CARERS! </a:t>
            </a:r>
          </a:p>
          <a:p>
            <a:pPr marL="0" marR="0" lvl="0" indent="0" algn="ctr" defTabSz="914400" rtl="0" eaLnBrk="1" fontAlgn="auto" latinLnBrk="0" hangingPunct="1">
              <a:lnSpc>
                <a:spcPts val="2558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ED1C24"/>
                </a:solidFill>
                <a:effectLst/>
                <a:uLnTx/>
                <a:uFillTx/>
                <a:latin typeface="Poppins Bold"/>
                <a:ea typeface="Poppins Bold"/>
                <a:cs typeface="Poppins Bold"/>
                <a:sym typeface="Poppins Bold"/>
              </a:rPr>
              <a:t>WE NEED YOUR HELP</a:t>
            </a:r>
            <a:r>
              <a:rPr kumimoji="0" lang="en-US" sz="1827" b="1" i="0" u="none" strike="noStrike" kern="1200" cap="none" spc="0" normalizeH="0" baseline="0" noProof="0">
                <a:ln>
                  <a:noFill/>
                </a:ln>
                <a:solidFill>
                  <a:srgbClr val="ED1C24"/>
                </a:solidFill>
                <a:effectLst/>
                <a:uLnTx/>
                <a:uFillTx/>
                <a:latin typeface="Poppins Bold"/>
                <a:ea typeface="Poppins Bold"/>
                <a:cs typeface="Poppins Bold"/>
                <a:sym typeface="Poppins Bold"/>
              </a:rPr>
              <a:t>!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06732" y="3473359"/>
            <a:ext cx="2934202" cy="1135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01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55" b="0" i="0" u="none" strike="noStrike" kern="1200" cap="none" spc="0" normalizeH="0" baseline="0" noProof="0">
                <a:ln>
                  <a:noFill/>
                </a:ln>
                <a:solidFill>
                  <a:srgbClr val="2A2E30"/>
                </a:solidFill>
                <a:effectLst/>
                <a:uLnTx/>
                <a:uFillTx/>
                <a:latin typeface="Poppins"/>
                <a:ea typeface="Poppins"/>
                <a:cs typeface="Poppins"/>
                <a:sym typeface="Poppins"/>
              </a:rPr>
              <a:t>Are you interested in becoming a Class Rep?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033384" y="3851279"/>
            <a:ext cx="3265195" cy="27535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73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1" b="0" i="0" u="none" strike="noStrike" kern="1200" cap="none" spc="0" normalizeH="0" baseline="0" noProof="0">
                <a:ln>
                  <a:noFill/>
                </a:ln>
                <a:solidFill>
                  <a:srgbClr val="2A2E30"/>
                </a:solidFill>
                <a:effectLst/>
                <a:uLnTx/>
                <a:uFillTx/>
                <a:latin typeface="Poppins"/>
                <a:ea typeface="Poppins"/>
                <a:cs typeface="Poppins"/>
                <a:sym typeface="Poppins"/>
              </a:rPr>
              <a:t>We need you to help spread the word and drum up support for the events run by our Parent Teacher Association  throughout the year. </a:t>
            </a:r>
          </a:p>
          <a:p>
            <a:pPr marL="0" marR="0" lvl="0" indent="0" algn="ctr" defTabSz="914400" rtl="0" eaLnBrk="1" fontAlgn="auto" latinLnBrk="0" hangingPunct="1">
              <a:lnSpc>
                <a:spcPts val="273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1" b="0" i="0" u="none" strike="noStrike" kern="1200" cap="none" spc="0" normalizeH="0" baseline="0" noProof="0">
              <a:ln>
                <a:noFill/>
              </a:ln>
              <a:solidFill>
                <a:srgbClr val="2A2E30"/>
              </a:solidFill>
              <a:effectLst/>
              <a:uLnTx/>
              <a:uFillTx/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defTabSz="914400" rtl="0" eaLnBrk="1" fontAlgn="auto" latinLnBrk="0" hangingPunct="1">
              <a:lnSpc>
                <a:spcPts val="2732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1" b="0" i="0" u="none" strike="noStrike" kern="1200" cap="none" spc="0" normalizeH="0" baseline="0" noProof="0">
              <a:ln>
                <a:noFill/>
              </a:ln>
              <a:solidFill>
                <a:srgbClr val="2A2E30"/>
              </a:solidFill>
              <a:effectLst/>
              <a:uLnTx/>
              <a:uFillTx/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3829463" y="5163099"/>
            <a:ext cx="3557819" cy="1247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254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24" b="0" i="0" u="none" strike="noStrike" kern="1200" cap="none" spc="0" normalizeH="0" baseline="0" noProof="0">
                <a:ln>
                  <a:noFill/>
                </a:ln>
                <a:solidFill>
                  <a:srgbClr val="2A2E30"/>
                </a:solidFill>
                <a:effectLst/>
                <a:uLnTx/>
                <a:uFillTx/>
                <a:latin typeface="Poppins"/>
                <a:ea typeface="Poppins"/>
                <a:cs typeface="Poppins"/>
                <a:sym typeface="Poppins"/>
              </a:rPr>
              <a:t>Let your class teacher know if you would like to volunteer!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87B0F82-0A8A-3DE5-3679-6DE1AF72C7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2186" y="115277"/>
            <a:ext cx="2900131" cy="2900131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953BF18-A91E-9DF4-AC9E-689CDF3B5627}"/>
              </a:ext>
            </a:extLst>
          </p:cNvPr>
          <p:cNvSpPr txBox="1"/>
          <p:nvPr/>
        </p:nvSpPr>
        <p:spPr>
          <a:xfrm>
            <a:off x="816427" y="1422738"/>
            <a:ext cx="8196943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Letter-join Plus 40" panose="02000505000000020003" pitchFamily="50" charset="0"/>
              </a:rPr>
              <a:t>Stand behind the orange line.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Letter-join Plus 40" panose="02000505000000020003" pitchFamily="50" charset="0"/>
              </a:rPr>
              <a:t>Children will each have a home card.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Letter-join Plus 40" panose="02000505000000020003" pitchFamily="50" charset="0"/>
              </a:rPr>
              <a:t>Class teacher to dismiss.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Letter-join Plus 40" panose="02000505000000020003" pitchFamily="50" charset="0"/>
              </a:rPr>
              <a:t>Please do not call your child.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Letter-join Plus 40" panose="02000505000000020003" pitchFamily="50" charset="0"/>
              </a:rPr>
              <a:t>Password if someone else is collecting your child.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Letter-join Plus 40" panose="02000505000000020003" pitchFamily="50" charset="0"/>
              </a:rPr>
              <a:t>Speak to CT once all children have been dismissed.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Letter-join Plus 40" panose="02000505000000020003" pitchFamily="50" charset="0"/>
              </a:rPr>
              <a:t>Be patient.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212126-C0FB-A034-07A4-424238B60427}"/>
              </a:ext>
            </a:extLst>
          </p:cNvPr>
          <p:cNvSpPr txBox="1"/>
          <p:nvPr/>
        </p:nvSpPr>
        <p:spPr>
          <a:xfrm>
            <a:off x="4016828" y="316076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u="sng">
                <a:latin typeface="Letter-join Plus 40" panose="02000505000000020003" pitchFamily="50" charset="0"/>
              </a:rPr>
              <a:t>Pick up – KS2 playground</a:t>
            </a:r>
          </a:p>
        </p:txBody>
      </p:sp>
    </p:spTree>
    <p:extLst>
      <p:ext uri="{BB962C8B-B14F-4D97-AF65-F5344CB8AC3E}">
        <p14:creationId xmlns:p14="http://schemas.microsoft.com/office/powerpoint/2010/main" val="37968576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45760C8-06A5-5644-5069-457E3FBEBA7A}"/>
              </a:ext>
            </a:extLst>
          </p:cNvPr>
          <p:cNvSpPr txBox="1"/>
          <p:nvPr/>
        </p:nvSpPr>
        <p:spPr>
          <a:xfrm>
            <a:off x="3929742" y="2505670"/>
            <a:ext cx="433251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5400" u="sng">
                <a:latin typeface="Letter-join Plus 40" panose="02000505000000020003" pitchFamily="50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12683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2bd001-b475-4de8-9e6b-fe2612c29544" xsi:nil="true"/>
    <lcf76f155ced4ddcb4097134ff3c332f xmlns="cd7f7c8a-c8d0-4a3a-89b8-482271a8509b">
      <Terms xmlns="http://schemas.microsoft.com/office/infopath/2007/PartnerControls"/>
    </lcf76f155ced4ddcb4097134ff3c332f>
    <FolderSize xmlns="cd7f7c8a-c8d0-4a3a-89b8-482271a8509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EBA2EB4D77AF458D0D9FE8E00DA4F4" ma:contentTypeVersion="15" ma:contentTypeDescription="Create a new document." ma:contentTypeScope="" ma:versionID="895115c2aa85c65d1e22503a4e584842">
  <xsd:schema xmlns:xsd="http://www.w3.org/2001/XMLSchema" xmlns:xs="http://www.w3.org/2001/XMLSchema" xmlns:p="http://schemas.microsoft.com/office/2006/metadata/properties" xmlns:ns2="cd7f7c8a-c8d0-4a3a-89b8-482271a8509b" xmlns:ns3="822bd001-b475-4de8-9e6b-fe2612c29544" targetNamespace="http://schemas.microsoft.com/office/2006/metadata/properties" ma:root="true" ma:fieldsID="f806671755801c76668680d4d427cd0f" ns2:_="" ns3:_="">
    <xsd:import namespace="cd7f7c8a-c8d0-4a3a-89b8-482271a8509b"/>
    <xsd:import namespace="822bd001-b475-4de8-9e6b-fe2612c2954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MediaServiceBillingMetadata" minOccurs="0"/>
                <xsd:element ref="ns2:FolderSiz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7f7c8a-c8d0-4a3a-89b8-482271a850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ca80854f-31e5-450a-bf70-f72869c723b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FolderSize" ma:index="22" nillable="true" ma:displayName="Folder Size" ma:format="Dropdown" ma:internalName="FolderSize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2bd001-b475-4de8-9e6b-fe2612c2954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8c439b2c-5b81-40b0-9de4-77621dbefbf2}" ma:internalName="TaxCatchAll" ma:showField="CatchAllData" ma:web="822bd001-b475-4de8-9e6b-fe2612c2954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908BF22-98CE-4182-8E06-D9B921CF2BA5}">
  <ds:schemaRefs>
    <ds:schemaRef ds:uri="30223336-7fd8-41ce-8ea2-8ae643de6d26"/>
    <ds:schemaRef ds:uri="ad56065b-0db5-4d50-ab97-70d76a5d6ca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4DBCC78-29B7-42AD-BB91-8B90B33D33CE}"/>
</file>

<file path=customXml/itemProps3.xml><?xml version="1.0" encoding="utf-8"?>
<ds:datastoreItem xmlns:ds="http://schemas.openxmlformats.org/officeDocument/2006/customXml" ds:itemID="{3410AA87-2AC8-4C4F-A8F2-CF8F7D9FE71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20</Slides>
  <Notes>15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Office Theme</vt:lpstr>
      <vt:lpstr>1_Office Theme</vt:lpstr>
      <vt:lpstr>PowerPoint Presentation</vt:lpstr>
      <vt:lpstr>PowerPoint Presentation</vt:lpstr>
      <vt:lpstr>PowerPoint Presentation</vt:lpstr>
      <vt:lpstr>Uniform</vt:lpstr>
      <vt:lpstr>PE Days</vt:lpstr>
      <vt:lpstr>Reading Expectations </vt:lpstr>
      <vt:lpstr>Maths</vt:lpstr>
      <vt:lpstr>Curriculum </vt:lpstr>
      <vt:lpstr>Overview </vt:lpstr>
      <vt:lpstr>PowerPoint Presentation</vt:lpstr>
      <vt:lpstr>Focus Areas</vt:lpstr>
      <vt:lpstr>Home Learning</vt:lpstr>
      <vt:lpstr>Attendance</vt:lpstr>
      <vt:lpstr>Attendance</vt:lpstr>
      <vt:lpstr>How to keep safe online</vt:lpstr>
      <vt:lpstr>Arbor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Marino - Creative Link</dc:creator>
  <cp:revision>1</cp:revision>
  <cp:lastPrinted>2026-09-09T07:19:56Z</cp:lastPrinted>
  <dcterms:created xsi:type="dcterms:W3CDTF">2021-05-26T17:13:06Z</dcterms:created>
  <dcterms:modified xsi:type="dcterms:W3CDTF">2026-09-09T07:20:30Z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0x0101001DEBA2EB4D77AF458D0D9FE8E00DA4F4</vt:lpwstr>
  </property>
  <property fmtid="{D5CDD505-2E9C-101B-9397-08002B2CF9AE}" pid="3" name="MediaServiceImageTags">
    <vt:lpwstr/>
  </property>
</Properties>
</file>