
<file path=[Content_Types].xml><?xml version="1.0" encoding="utf-8"?>
<Types xmlns="http://schemas.openxmlformats.org/package/2006/content-types">
  <Default Extension="jpeg" ContentType="image/jpeg"/>
  <Default Extension="png" ContentType="image/png"/>
  <Default Extension="rels" ContentType="application/vnd.openxmlformats-package.relationships+xml"/>
  <Default Extension="svg" ContentType="image/svg+xml"/>
  <Default Extension="xml" ContentType="application/xml"/>
  <Override PartName="/ppt/presentation.xml" ContentType="application/vnd.openxmlformats-officedocument.presentationml.presentation.main+xml"/>
  <Override PartName="/customXml/itemProps1.xml" ContentType="application/vnd.openxmlformats-officedocument.customXmlProperties+xml"/>
  <Override PartName="/customXml/itemProps2.xml" ContentType="application/vnd.openxmlformats-officedocument.customXmlProperties+xml"/>
  <Override PartName="/customXml/itemProps3.xml" ContentType="application/vnd.openxmlformats-officedocument.customXmlProperties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revisionInfo.xml" ContentType="application/vnd.ms-powerpoint.revisioninfo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 autoCompressPictures="0">
  <p:sldMasterIdLst>
    <p:sldMasterId id="2147483648" r:id="rId4"/>
  </p:sldMasterIdLst>
  <p:notesMasterIdLst>
    <p:notesMasterId r:id="rId25"/>
  </p:notesMasterIdLst>
  <p:sldIdLst>
    <p:sldId id="258" r:id="rId5"/>
    <p:sldId id="272" r:id="rId6"/>
    <p:sldId id="273" r:id="rId7"/>
    <p:sldId id="277" r:id="rId8"/>
    <p:sldId id="282" r:id="rId9"/>
    <p:sldId id="269" r:id="rId10"/>
    <p:sldId id="270" r:id="rId11"/>
    <p:sldId id="274" r:id="rId12"/>
    <p:sldId id="280" r:id="rId13"/>
    <p:sldId id="278" r:id="rId14"/>
    <p:sldId id="279" r:id="rId15"/>
    <p:sldId id="268" r:id="rId16"/>
    <p:sldId id="261" r:id="rId17"/>
    <p:sldId id="257" r:id="rId18"/>
    <p:sldId id="256" r:id="rId19"/>
    <p:sldId id="284" r:id="rId20"/>
    <p:sldId id="266" r:id="rId21"/>
    <p:sldId id="281" r:id="rId22"/>
    <p:sldId id="285" r:id="rId23"/>
    <p:sldId id="283" r:id="rId24"/>
  </p:sldIdLst>
  <p:sldSz cx="12192000" cy="6858000"/>
  <p:notesSz cx="6797675" cy="9926638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E31DAA"/>
    <a:srgbClr val="808080"/>
    <a:srgbClr val="A8189D"/>
    <a:srgbClr val="98178D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revisionInfo.xml><?xml version="1.0" encoding="utf-8"?>
<p1510:revInfo xmlns:a="http://schemas.openxmlformats.org/drawingml/2006/main" xmlns:r="http://schemas.openxmlformats.org/officeDocument/2006/relationships" xmlns:p1510="http://schemas.microsoft.com/office/powerpoint/2015/10/main">
  <p1510:revLst>
    <p1510:client id="{5C0A4A13-87AF-4B58-834B-2F7A23BEBEE9}" v="1" dt="2025-09-11T07:27:06.864"/>
    <p1510:client id="{F1ABD541-F067-4D39-874B-56AFFAC056A0}" v="16" dt="2025-09-09T08:36:47.886"/>
  </p1510:revLst>
</p1510:revInfo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 snapToGrid="0">
      <p:cViewPr varScale="1">
        <p:scale>
          <a:sx n="79" d="100"/>
          <a:sy n="79" d="100"/>
        </p:scale>
        <p:origin x="821" y="72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4.xml"/><Relationship Id="rId13" Type="http://schemas.openxmlformats.org/officeDocument/2006/relationships/slide" Target="slides/slide9.xml"/><Relationship Id="rId18" Type="http://schemas.openxmlformats.org/officeDocument/2006/relationships/slide" Target="slides/slide14.xml"/><Relationship Id="rId26" Type="http://schemas.openxmlformats.org/officeDocument/2006/relationships/presProps" Target="presProps.xml"/><Relationship Id="rId3" Type="http://schemas.openxmlformats.org/officeDocument/2006/relationships/customXml" Target="../customXml/item3.xml"/><Relationship Id="rId21" Type="http://schemas.openxmlformats.org/officeDocument/2006/relationships/slide" Target="slides/slide17.xml"/><Relationship Id="rId7" Type="http://schemas.openxmlformats.org/officeDocument/2006/relationships/slide" Target="slides/slide3.xml"/><Relationship Id="rId12" Type="http://schemas.openxmlformats.org/officeDocument/2006/relationships/slide" Target="slides/slide8.xml"/><Relationship Id="rId17" Type="http://schemas.openxmlformats.org/officeDocument/2006/relationships/slide" Target="slides/slide13.xml"/><Relationship Id="rId25" Type="http://schemas.openxmlformats.org/officeDocument/2006/relationships/notesMaster" Target="notesMasters/notesMaster1.xml"/><Relationship Id="rId2" Type="http://schemas.openxmlformats.org/officeDocument/2006/relationships/customXml" Target="../customXml/item2.xml"/><Relationship Id="rId16" Type="http://schemas.openxmlformats.org/officeDocument/2006/relationships/slide" Target="slides/slide12.xml"/><Relationship Id="rId20" Type="http://schemas.openxmlformats.org/officeDocument/2006/relationships/slide" Target="slides/slide16.xml"/><Relationship Id="rId29" Type="http://schemas.openxmlformats.org/officeDocument/2006/relationships/tableStyles" Target="tableStyles.xml"/><Relationship Id="rId1" Type="http://schemas.openxmlformats.org/officeDocument/2006/relationships/customXml" Target="../customXml/item1.xml"/><Relationship Id="rId6" Type="http://schemas.openxmlformats.org/officeDocument/2006/relationships/slide" Target="slides/slide2.xml"/><Relationship Id="rId11" Type="http://schemas.openxmlformats.org/officeDocument/2006/relationships/slide" Target="slides/slide7.xml"/><Relationship Id="rId24" Type="http://schemas.openxmlformats.org/officeDocument/2006/relationships/slide" Target="slides/slide20.xml"/><Relationship Id="rId5" Type="http://schemas.openxmlformats.org/officeDocument/2006/relationships/slide" Target="slides/slide1.xml"/><Relationship Id="rId15" Type="http://schemas.openxmlformats.org/officeDocument/2006/relationships/slide" Target="slides/slide11.xml"/><Relationship Id="rId23" Type="http://schemas.openxmlformats.org/officeDocument/2006/relationships/slide" Target="slides/slide19.xml"/><Relationship Id="rId28" Type="http://schemas.openxmlformats.org/officeDocument/2006/relationships/theme" Target="theme/theme1.xml"/><Relationship Id="rId10" Type="http://schemas.openxmlformats.org/officeDocument/2006/relationships/slide" Target="slides/slide6.xml"/><Relationship Id="rId19" Type="http://schemas.openxmlformats.org/officeDocument/2006/relationships/slide" Target="slides/slide15.xml"/><Relationship Id="rId4" Type="http://schemas.openxmlformats.org/officeDocument/2006/relationships/slideMaster" Target="slideMasters/slideMaster1.xml"/><Relationship Id="rId9" Type="http://schemas.openxmlformats.org/officeDocument/2006/relationships/slide" Target="slides/slide5.xml"/><Relationship Id="rId14" Type="http://schemas.openxmlformats.org/officeDocument/2006/relationships/slide" Target="slides/slide10.xml"/><Relationship Id="rId22" Type="http://schemas.openxmlformats.org/officeDocument/2006/relationships/slide" Target="slides/slide18.xml"/><Relationship Id="rId27" Type="http://schemas.openxmlformats.org/officeDocument/2006/relationships/viewProps" Target="viewProps.xml"/><Relationship Id="rId30" Type="http://schemas.microsoft.com/office/2015/10/relationships/revisionInfo" Target="revisionInfo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46400" cy="4968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49688" y="0"/>
            <a:ext cx="2946400" cy="4968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53CF29AA-B90A-4373-9D3B-8C92296AF1CF}" type="datetimeFigureOut">
              <a:rPr lang="en-GB" smtClean="0"/>
              <a:t>28/09/2025</a:t>
            </a:fld>
            <a:endParaRPr lang="en-GB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422275" y="1241425"/>
            <a:ext cx="5953125" cy="3349625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GB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79450" y="4776788"/>
            <a:ext cx="5438775" cy="3908425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9429750"/>
            <a:ext cx="2946400" cy="496888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49688" y="9429750"/>
            <a:ext cx="2946400" cy="496888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42EB32B4-C785-45A8-ADBF-E6D1FB0B6ED8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135248310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42EB32B4-C785-45A8-ADBF-E6D1FB0B6ED8}" type="slidenum">
              <a:rPr lang="en-GB" smtClean="0"/>
              <a:t>5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637541470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939DBE70-17B5-4949-BDF0-40C647146347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GB"/>
              <a:t>Click to edit Master title style</a:t>
            </a:r>
            <a:endParaRPr lang="en-US"/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329896F1-32A1-364E-9DB2-B8A3A03678DB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GB"/>
              <a:t>Click to edit Master subtitle style</a:t>
            </a:r>
            <a:endParaRPr lang="en-US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92C60DF9-E072-404B-9B8A-976B3B4307FF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096A23F-174C-574C-81AB-2182E3C5DF4F}" type="datetimeFigureOut">
              <a:rPr lang="en-US" smtClean="0"/>
              <a:t>9/28/2025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19750F2B-3F29-5C4F-B67F-1F77668141A3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15998806-D9D8-754D-96A4-E75BFE1BFF1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FB247A3-AA37-D348-BAE2-134A88ED4A47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992365919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77FCA0ED-9A22-DD4A-9A4C-99248EDC4DA0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/>
              <a:t>Click to edit Master title style</a:t>
            </a:r>
            <a:endParaRPr lang="en-US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00C66E7D-507A-AB43-ADC9-B8520EE952DD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72D0EB65-CF18-8646-949E-BA207482545E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096A23F-174C-574C-81AB-2182E3C5DF4F}" type="datetimeFigureOut">
              <a:rPr lang="en-US" smtClean="0"/>
              <a:t>9/28/2025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6E0636BE-2BBB-CB4C-8E07-C6DAD4FB855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28B6FB23-2961-FD43-AB35-4A71275197F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FB247A3-AA37-D348-BAE2-134A88ED4A47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568973013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2FC7ACE4-7BED-1D40-8B40-67CA084EFA75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GB"/>
              <a:t>Click to edit Master title style</a:t>
            </a:r>
            <a:endParaRPr lang="en-US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1BA0C366-8CD9-FE4C-AA02-F40FF9282626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944DD214-AD7C-1B4B-9893-EC30C7E1672E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096A23F-174C-574C-81AB-2182E3C5DF4F}" type="datetimeFigureOut">
              <a:rPr lang="en-US" smtClean="0"/>
              <a:t>9/28/2025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29B8282D-00C0-2E4F-BEAC-7DB3BDE7B682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876FFE3C-5C77-F14D-ACD5-ECD30D01097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FB247A3-AA37-D348-BAE2-134A88ED4A47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532360780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F0F5AA40-3F56-334C-9D5E-A5041D684F4D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/>
              <a:t>Click to edit Master title style</a:t>
            </a:r>
            <a:endParaRPr lang="en-US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732EF574-750E-E04C-819A-141EC9616B45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/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AC9DC9A3-CAF3-7B44-A05B-01B555404D54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/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E404602A-0DB4-4946-96BE-97E99D51B80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096A23F-174C-574C-81AB-2182E3C5DF4F}" type="datetimeFigureOut">
              <a:rPr lang="en-US" smtClean="0"/>
              <a:t>9/28/2025</a:t>
            </a:fld>
            <a:endParaRPr lang="en-US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7743EDD6-47FE-4740-BAF3-638A6107B58B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AF60B37C-254E-EF43-95D5-869820AC2CB9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FB247A3-AA37-D348-BAE2-134A88ED4A47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136241755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0D8849CD-C777-1241-8AE7-743C5813D6E9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GB"/>
              <a:t>Click to edit Master title style</a:t>
            </a:r>
            <a:endParaRPr lang="en-US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505DFDF4-1B84-C54B-B361-8134A92FDA1C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8C6DAD62-B709-204D-8FF5-C75C8FEA2A26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/>
          </a:p>
        </p:txBody>
      </p:sp>
      <p:sp>
        <p:nvSpPr>
          <p:cNvPr id="5" name="Text Placeholder 4">
            <a:extLst>
              <a:ext uri="{FF2B5EF4-FFF2-40B4-BE49-F238E27FC236}">
                <a16:creationId xmlns:a16="http://schemas.microsoft.com/office/drawing/2014/main" id="{B3EF2AEF-BE62-DE46-9CFE-C457A693B1FE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6" name="Content Placeholder 5">
            <a:extLst>
              <a:ext uri="{FF2B5EF4-FFF2-40B4-BE49-F238E27FC236}">
                <a16:creationId xmlns:a16="http://schemas.microsoft.com/office/drawing/2014/main" id="{3B809120-6473-A840-8984-699E9E9AD592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/>
          </a:p>
        </p:txBody>
      </p:sp>
      <p:sp>
        <p:nvSpPr>
          <p:cNvPr id="7" name="Date Placeholder 6">
            <a:extLst>
              <a:ext uri="{FF2B5EF4-FFF2-40B4-BE49-F238E27FC236}">
                <a16:creationId xmlns:a16="http://schemas.microsoft.com/office/drawing/2014/main" id="{EDC2EF06-7562-F241-9C7B-6AEA84EE5DB0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096A23F-174C-574C-81AB-2182E3C5DF4F}" type="datetimeFigureOut">
              <a:rPr lang="en-US" smtClean="0"/>
              <a:t>9/28/2025</a:t>
            </a:fld>
            <a:endParaRPr lang="en-US"/>
          </a:p>
        </p:txBody>
      </p:sp>
      <p:sp>
        <p:nvSpPr>
          <p:cNvPr id="8" name="Footer Placeholder 7">
            <a:extLst>
              <a:ext uri="{FF2B5EF4-FFF2-40B4-BE49-F238E27FC236}">
                <a16:creationId xmlns:a16="http://schemas.microsoft.com/office/drawing/2014/main" id="{F63D92E2-9272-5942-BFED-6A48B2CDB88D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>
            <a:extLst>
              <a:ext uri="{FF2B5EF4-FFF2-40B4-BE49-F238E27FC236}">
                <a16:creationId xmlns:a16="http://schemas.microsoft.com/office/drawing/2014/main" id="{D85C674B-3FDD-AF4C-A567-E5C07868BBEA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FB247A3-AA37-D348-BAE2-134A88ED4A47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75393579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BCAEDB99-30AA-DB4B-9253-8A61F5C8F35B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/>
              <a:t>Click to edit Master title style</a:t>
            </a:r>
            <a:endParaRPr lang="en-US"/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72DBDABE-02AE-9349-9E0B-74D828E56F06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096A23F-174C-574C-81AB-2182E3C5DF4F}" type="datetimeFigureOut">
              <a:rPr lang="en-US" smtClean="0"/>
              <a:t>9/28/2025</a:t>
            </a:fld>
            <a:endParaRPr lang="en-US"/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0D16E9FC-7DD3-754D-8B7A-D82D9B5394B2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9BE176E2-AC21-F349-965D-56D1E3B2C0C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FB247A3-AA37-D348-BAE2-134A88ED4A47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145938429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>
            <a:extLst>
              <a:ext uri="{FF2B5EF4-FFF2-40B4-BE49-F238E27FC236}">
                <a16:creationId xmlns:a16="http://schemas.microsoft.com/office/drawing/2014/main" id="{8A3436E3-5126-154A-B5DF-8C686EBA500F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096A23F-174C-574C-81AB-2182E3C5DF4F}" type="datetimeFigureOut">
              <a:rPr lang="en-US" smtClean="0"/>
              <a:t>9/28/2025</a:t>
            </a:fld>
            <a:endParaRPr lang="en-US"/>
          </a:p>
        </p:txBody>
      </p:sp>
      <p:sp>
        <p:nvSpPr>
          <p:cNvPr id="3" name="Footer Placeholder 2">
            <a:extLst>
              <a:ext uri="{FF2B5EF4-FFF2-40B4-BE49-F238E27FC236}">
                <a16:creationId xmlns:a16="http://schemas.microsoft.com/office/drawing/2014/main" id="{A7EE89DC-4EEE-4343-9E68-B2836DADE73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7D10FD62-6923-B748-B448-9AC0D8007D19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FB247A3-AA37-D348-BAE2-134A88ED4A47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610834054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F35F61C3-B120-5E4D-9C90-BCBCB60F1705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GB"/>
              <a:t>Click to edit Master title style</a:t>
            </a:r>
            <a:endParaRPr lang="en-US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07FCABD9-DC62-BE4F-BC0E-EF34E663B22A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ECD75E84-7D2F-8244-8E7E-1C52C67273CA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C58A61EC-4643-5646-83BD-745A54FB4EDB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096A23F-174C-574C-81AB-2182E3C5DF4F}" type="datetimeFigureOut">
              <a:rPr lang="en-US" smtClean="0"/>
              <a:t>9/28/2025</a:t>
            </a:fld>
            <a:endParaRPr lang="en-US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BEC5A896-9D50-D440-9651-6F699C1583D4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64DB62C7-45BA-EF4C-A5B5-86CACAFD8DD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FB247A3-AA37-D348-BAE2-134A88ED4A47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540150907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19F844A6-F716-5B41-82FA-0E5BFAAB04E4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GB"/>
              <a:t>Click to edit Master title style</a:t>
            </a:r>
            <a:endParaRPr lang="en-US"/>
          </a:p>
        </p:txBody>
      </p:sp>
      <p:sp>
        <p:nvSpPr>
          <p:cNvPr id="3" name="Picture Placeholder 2">
            <a:extLst>
              <a:ext uri="{FF2B5EF4-FFF2-40B4-BE49-F238E27FC236}">
                <a16:creationId xmlns:a16="http://schemas.microsoft.com/office/drawing/2014/main" id="{FDBF2BFA-C09C-9147-BDBB-9B9B280B2FDE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9D515CC4-73E6-C04A-8507-479AC70FE57F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1833D700-1742-CB49-9213-25D7BC886834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096A23F-174C-574C-81AB-2182E3C5DF4F}" type="datetimeFigureOut">
              <a:rPr lang="en-US" smtClean="0"/>
              <a:t>9/28/2025</a:t>
            </a:fld>
            <a:endParaRPr lang="en-US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23D8436A-27CC-7E49-9B74-844867FDE676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0EFB7F47-BAFB-DA40-8CC1-95241CC713FE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FB247A3-AA37-D348-BAE2-134A88ED4A47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54884029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DD3F8957-9CE6-C943-A32D-F7FE5D0B83B9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/>
              <a:t>Click to edit Master title style</a:t>
            </a:r>
            <a:endParaRPr lang="en-US"/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06CE09DC-A93C-ED49-97F2-538B9AE09E9B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1400EAE0-A337-334B-B971-E9AFEB7F90CA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096A23F-174C-574C-81AB-2182E3C5DF4F}" type="datetimeFigureOut">
              <a:rPr lang="en-US" smtClean="0"/>
              <a:t>9/28/2025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38B0E1F7-789A-6840-801E-75B2BA48E3D3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D25D727B-146B-DF45-9832-40F4943410D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FB247A3-AA37-D348-BAE2-134A88ED4A47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710425945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>
            <a:extLst>
              <a:ext uri="{FF2B5EF4-FFF2-40B4-BE49-F238E27FC236}">
                <a16:creationId xmlns:a16="http://schemas.microsoft.com/office/drawing/2014/main" id="{D80D43EB-F77A-5340-BE14-1328F31E88FC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GB"/>
              <a:t>Click to edit Master title style</a:t>
            </a:r>
            <a:endParaRPr lang="en-US"/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30216568-F36C-C84D-A824-124800DEBDA6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19D47C96-E804-3D42-B6A1-3DF756DCC48B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096A23F-174C-574C-81AB-2182E3C5DF4F}" type="datetimeFigureOut">
              <a:rPr lang="en-US" smtClean="0"/>
              <a:t>9/28/2025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FB484934-412C-A94C-BD4B-D87F3E588752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A7A7A664-5B95-4C44-9F6C-FB4137CA2BA9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FB247A3-AA37-D348-BAE2-134A88ED4A47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678587653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x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Title</a:t>
            </a:r>
          </a:p>
        </p:txBody>
      </p:sp>
      <p:sp>
        <p:nvSpPr>
          <p:cNvPr id="3" name="Text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lvl="0"/>
            <a:r>
              <a:rPr lang="en-US"/>
              <a:t>Text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16525B2-4347-4F72-BAF7-76B19438D329}" type="datetimeFigureOut">
              <a:rPr lang="en-US" smtClean="0"/>
              <a:t>9/28/2025</a:t>
            </a:fld>
            <a:endParaRPr lang="en-US"/>
          </a:p>
        </p:txBody>
      </p:sp>
      <p:sp>
        <p:nvSpPr>
          <p:cNvPr id="5" name="Foot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0F073CC-40D5-4B23-8DF0-9BD0A0C12F2C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990676255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theme" Target="../theme/theme1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>
            <a:extLst>
              <a:ext uri="{FF2B5EF4-FFF2-40B4-BE49-F238E27FC236}">
                <a16:creationId xmlns:a16="http://schemas.microsoft.com/office/drawing/2014/main" id="{E74355C1-F7BC-0943-B0F5-99CAC302F883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GB"/>
              <a:t>Click to edit Master title style</a:t>
            </a:r>
            <a:endParaRPr lang="en-US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4386DFF2-C7D8-034D-9F3B-0E7200A67EB4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1DA57DC0-B9AF-A047-AD69-0A2D1761BE8C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096A23F-174C-574C-81AB-2182E3C5DF4F}" type="datetimeFigureOut">
              <a:rPr lang="en-US" smtClean="0"/>
              <a:t>9/28/2025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18EBAAAA-FBE3-8B4C-87F0-0F12087842F2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37312B85-073F-C442-8AC1-F2022CE25766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CFB247A3-AA37-D348-BAE2-134A88ED4A47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29743362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  <p:sldLayoutId id="2147483660" r:id="rId12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12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2.xml"/><Relationship Id="rId6" Type="http://schemas.openxmlformats.org/officeDocument/2006/relationships/image" Target="../media/image8.png"/><Relationship Id="rId5" Type="http://schemas.openxmlformats.org/officeDocument/2006/relationships/image" Target="../media/image7.png"/><Relationship Id="rId4" Type="http://schemas.openxmlformats.org/officeDocument/2006/relationships/image" Target="../media/image6.png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10.png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png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12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png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12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png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12.xml"/><Relationship Id="rId4" Type="http://schemas.openxmlformats.org/officeDocument/2006/relationships/image" Target="../media/image14.png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png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12.xml"/><Relationship Id="rId5" Type="http://schemas.openxmlformats.org/officeDocument/2006/relationships/image" Target="../media/image17.png"/><Relationship Id="rId4" Type="http://schemas.openxmlformats.org/officeDocument/2006/relationships/image" Target="../media/image16.png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8.png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12.xml"/><Relationship Id="rId4" Type="http://schemas.openxmlformats.org/officeDocument/2006/relationships/image" Target="../media/image19.png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0.png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21.pn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22.png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24.svg"/><Relationship Id="rId7" Type="http://schemas.openxmlformats.org/officeDocument/2006/relationships/image" Target="../media/image28.png"/><Relationship Id="rId2" Type="http://schemas.openxmlformats.org/officeDocument/2006/relationships/image" Target="../media/image23.pn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27.svg"/><Relationship Id="rId5" Type="http://schemas.openxmlformats.org/officeDocument/2006/relationships/image" Target="../media/image26.png"/><Relationship Id="rId4" Type="http://schemas.openxmlformats.org/officeDocument/2006/relationships/image" Target="../media/image25.png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30.png"/><Relationship Id="rId2" Type="http://schemas.openxmlformats.org/officeDocument/2006/relationships/image" Target="../media/image29.png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33.png"/><Relationship Id="rId5" Type="http://schemas.openxmlformats.org/officeDocument/2006/relationships/image" Target="../media/image32.png"/><Relationship Id="rId4" Type="http://schemas.openxmlformats.org/officeDocument/2006/relationships/image" Target="../media/image31.png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35.png"/><Relationship Id="rId2" Type="http://schemas.openxmlformats.org/officeDocument/2006/relationships/image" Target="../media/image34.png"/><Relationship Id="rId1" Type="http://schemas.openxmlformats.org/officeDocument/2006/relationships/slideLayout" Target="../slideLayouts/slideLayout1.xml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36.png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2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12.xml"/></Relationships>
</file>

<file path=ppt/slides/_rels/slide1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2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" name="Picture 8" descr="Logo, company name&#10;&#10;Description automatically generated">
            <a:extLst>
              <a:ext uri="{FF2B5EF4-FFF2-40B4-BE49-F238E27FC236}">
                <a16:creationId xmlns:a16="http://schemas.microsoft.com/office/drawing/2014/main" id="{A9A544CC-411D-4546-BFB9-577777FE48AA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90750" y="5730301"/>
            <a:ext cx="1877198" cy="893091"/>
          </a:xfrm>
          <a:prstGeom prst="rect">
            <a:avLst/>
          </a:prstGeom>
        </p:spPr>
      </p:pic>
      <p:sp>
        <p:nvSpPr>
          <p:cNvPr id="10" name="Rectangle 9">
            <a:extLst>
              <a:ext uri="{FF2B5EF4-FFF2-40B4-BE49-F238E27FC236}">
                <a16:creationId xmlns:a16="http://schemas.microsoft.com/office/drawing/2014/main" id="{C243D84C-B9AC-AC44-BF8A-0CC29FFBCD53}"/>
              </a:ext>
            </a:extLst>
          </p:cNvPr>
          <p:cNvSpPr/>
          <p:nvPr/>
        </p:nvSpPr>
        <p:spPr>
          <a:xfrm>
            <a:off x="0" y="-1"/>
            <a:ext cx="12192000" cy="5635487"/>
          </a:xfrm>
          <a:prstGeom prst="rect">
            <a:avLst/>
          </a:prstGeom>
          <a:solidFill>
            <a:srgbClr val="7030A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2" name="Title 1">
            <a:extLst>
              <a:ext uri="{FF2B5EF4-FFF2-40B4-BE49-F238E27FC236}">
                <a16:creationId xmlns:a16="http://schemas.microsoft.com/office/drawing/2014/main" id="{22FBEC99-C7E1-AB41-9FA9-EAEF61B10209}"/>
              </a:ext>
            </a:extLst>
          </p:cNvPr>
          <p:cNvSpPr txBox="1">
            <a:spLocks/>
          </p:cNvSpPr>
          <p:nvPr/>
        </p:nvSpPr>
        <p:spPr>
          <a:xfrm>
            <a:off x="1524000" y="590768"/>
            <a:ext cx="9144000" cy="2387600"/>
          </a:xfrm>
          <a:prstGeom prst="rect">
            <a:avLst/>
          </a:prstGeom>
        </p:spPr>
        <p:txBody>
          <a:bodyPr anchor="b"/>
          <a:lstStyle>
            <a:lvl1pPr algn="r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6000" kern="1200">
                <a:solidFill>
                  <a:schemeClr val="bg1"/>
                </a:solidFill>
                <a:latin typeface="+mj-lt"/>
                <a:ea typeface="+mj-ea"/>
                <a:cs typeface="+mj-cs"/>
              </a:defRPr>
            </a:lvl1pPr>
          </a:lstStyle>
          <a:p>
            <a:pPr fontAlgn="auto">
              <a:spcAft>
                <a:spcPts val="0"/>
              </a:spcAft>
              <a:defRPr/>
            </a:pPr>
            <a:r>
              <a:rPr lang="en-GB" sz="9600"/>
              <a:t>Year 5 </a:t>
            </a:r>
            <a:endParaRPr lang="en-US" sz="9600"/>
          </a:p>
        </p:txBody>
      </p:sp>
      <p:sp>
        <p:nvSpPr>
          <p:cNvPr id="13" name="Subtitle 2">
            <a:extLst>
              <a:ext uri="{FF2B5EF4-FFF2-40B4-BE49-F238E27FC236}">
                <a16:creationId xmlns:a16="http://schemas.microsoft.com/office/drawing/2014/main" id="{98F226FF-B4FB-914E-91CD-A7E2B3C792AF}"/>
              </a:ext>
            </a:extLst>
          </p:cNvPr>
          <p:cNvSpPr txBox="1">
            <a:spLocks/>
          </p:cNvSpPr>
          <p:nvPr/>
        </p:nvSpPr>
        <p:spPr>
          <a:xfrm>
            <a:off x="2508250" y="3025775"/>
            <a:ext cx="9144000" cy="1655763"/>
          </a:xfrm>
          <a:prstGeom prst="rect">
            <a:avLst/>
          </a:prstGeom>
        </p:spPr>
        <p:txBody>
          <a:bodyPr/>
          <a:lstStyle>
            <a:lvl1pPr marL="0" indent="0" algn="r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None/>
              <a:defRPr sz="2400" kern="1200">
                <a:solidFill>
                  <a:schemeClr val="bg1"/>
                </a:solidFill>
                <a:latin typeface="+mn-lt"/>
                <a:ea typeface="+mn-ea"/>
                <a:cs typeface="+mn-cs"/>
              </a:defRPr>
            </a:lvl1pPr>
            <a:lvl2pPr marL="4572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fontAlgn="auto">
              <a:spcAft>
                <a:spcPts val="0"/>
              </a:spcAft>
              <a:defRPr/>
            </a:pPr>
            <a:r>
              <a:rPr lang="en-GB" sz="6000"/>
              <a:t>Meet The Team</a:t>
            </a:r>
            <a:endParaRPr lang="en-US" sz="6000"/>
          </a:p>
        </p:txBody>
      </p:sp>
      <p:sp>
        <p:nvSpPr>
          <p:cNvPr id="14" name="5-point Star 13">
            <a:extLst>
              <a:ext uri="{FF2B5EF4-FFF2-40B4-BE49-F238E27FC236}">
                <a16:creationId xmlns:a16="http://schemas.microsoft.com/office/drawing/2014/main" id="{987ADACD-A6F0-FC44-BC8A-259B5F5F1606}"/>
              </a:ext>
            </a:extLst>
          </p:cNvPr>
          <p:cNvSpPr/>
          <p:nvPr/>
        </p:nvSpPr>
        <p:spPr>
          <a:xfrm rot="20557617">
            <a:off x="917775" y="2249071"/>
            <a:ext cx="2625535" cy="2625535"/>
          </a:xfrm>
          <a:prstGeom prst="star5">
            <a:avLst/>
          </a:prstGeom>
          <a:noFill/>
          <a:ln w="381000">
            <a:solidFill>
              <a:schemeClr val="bg1">
                <a:alpha val="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5" name="5-point Star 14">
            <a:extLst>
              <a:ext uri="{FF2B5EF4-FFF2-40B4-BE49-F238E27FC236}">
                <a16:creationId xmlns:a16="http://schemas.microsoft.com/office/drawing/2014/main" id="{DB33CE8D-26F0-6643-9E3A-A15AD08369D2}"/>
              </a:ext>
            </a:extLst>
          </p:cNvPr>
          <p:cNvSpPr/>
          <p:nvPr/>
        </p:nvSpPr>
        <p:spPr>
          <a:xfrm rot="1213509">
            <a:off x="879280" y="2389295"/>
            <a:ext cx="700139" cy="700139"/>
          </a:xfrm>
          <a:prstGeom prst="star5">
            <a:avLst/>
          </a:prstGeom>
          <a:noFill/>
          <a:ln w="76200">
            <a:solidFill>
              <a:schemeClr val="bg1">
                <a:alpha val="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6" name="5-point Star 15">
            <a:extLst>
              <a:ext uri="{FF2B5EF4-FFF2-40B4-BE49-F238E27FC236}">
                <a16:creationId xmlns:a16="http://schemas.microsoft.com/office/drawing/2014/main" id="{6681E509-39E6-6741-8598-FAEBC89518C0}"/>
              </a:ext>
            </a:extLst>
          </p:cNvPr>
          <p:cNvSpPr/>
          <p:nvPr/>
        </p:nvSpPr>
        <p:spPr>
          <a:xfrm rot="20533826">
            <a:off x="3662202" y="3598717"/>
            <a:ext cx="923680" cy="923680"/>
          </a:xfrm>
          <a:prstGeom prst="star5">
            <a:avLst/>
          </a:prstGeom>
          <a:noFill/>
          <a:ln w="127000">
            <a:solidFill>
              <a:schemeClr val="bg1">
                <a:alpha val="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3" name="Picture 2" descr="A picture containing icon&#10;&#10;Description automatically generated">
            <a:extLst>
              <a:ext uri="{FF2B5EF4-FFF2-40B4-BE49-F238E27FC236}">
                <a16:creationId xmlns:a16="http://schemas.microsoft.com/office/drawing/2014/main" id="{CA7DEEB6-41A1-0640-B9AA-E2B8B443286B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8715849" y="5992042"/>
            <a:ext cx="2936401" cy="63971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433359886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Rectangle 13">
            <a:extLst>
              <a:ext uri="{FF2B5EF4-FFF2-40B4-BE49-F238E27FC236}">
                <a16:creationId xmlns:a16="http://schemas.microsoft.com/office/drawing/2014/main" id="{01D0AF59-99C3-4251-AB9A-C966C6AD4400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0" cy="6858000"/>
          </a:xfrm>
          <a:prstGeom prst="rect">
            <a:avLst/>
          </a:prstGeom>
          <a:solidFill>
            <a:schemeClr val="bg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6" name="Rectangle 15">
            <a:extLst>
              <a:ext uri="{FF2B5EF4-FFF2-40B4-BE49-F238E27FC236}">
                <a16:creationId xmlns:a16="http://schemas.microsoft.com/office/drawing/2014/main" id="{1855405F-37A2-4869-9154-F8BE3BECE6C3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477012" y="480060"/>
            <a:ext cx="11237976" cy="5897880"/>
          </a:xfrm>
          <a:prstGeom prst="rect">
            <a:avLst/>
          </a:prstGeom>
          <a:solidFill>
            <a:srgbClr val="FFFFFF"/>
          </a:solidFill>
          <a:ln w="9525">
            <a:noFill/>
          </a:ln>
          <a:effectLst>
            <a:outerShdw blurRad="63500" dist="17780" dir="5400000" algn="t" rotWithShape="0">
              <a:prstClr val="black">
                <a:alpha val="43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5A9523FB-191C-3E44-96B2-B60784ADFC5E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8418474" y="5684364"/>
            <a:ext cx="2297538" cy="305807"/>
          </a:xfrm>
        </p:spPr>
        <p:txBody>
          <a:bodyPr/>
          <a:lstStyle/>
          <a:p>
            <a:pPr defTabSz="758952">
              <a:spcAft>
                <a:spcPts val="600"/>
              </a:spcAft>
            </a:pPr>
            <a:fld id="{CFB247A3-AA37-D348-BAE2-134A88ED4A47}" type="slidenum">
              <a:rPr lang="en-US" sz="996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rPr>
              <a:pPr defTabSz="758952">
                <a:spcAft>
                  <a:spcPts val="600"/>
                </a:spcAft>
              </a:pPr>
              <a:t>2</a:t>
            </a:fld>
            <a:endParaRPr lang="en-US"/>
          </a:p>
        </p:txBody>
      </p:sp>
      <p:pic>
        <p:nvPicPr>
          <p:cNvPr id="8" name="Picture 7" descr="A picture containing icon&#10;&#10;Description automatically generated">
            <a:extLst>
              <a:ext uri="{FF2B5EF4-FFF2-40B4-BE49-F238E27FC236}">
                <a16:creationId xmlns:a16="http://schemas.microsoft.com/office/drawing/2014/main" id="{3EB46F95-3914-8F44-A4D2-87ADF38E6E18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8268086" y="643467"/>
            <a:ext cx="2459351" cy="535787"/>
          </a:xfrm>
          <a:prstGeom prst="rect">
            <a:avLst/>
          </a:prstGeom>
        </p:spPr>
      </p:pic>
      <p:sp>
        <p:nvSpPr>
          <p:cNvPr id="2" name="object 4">
            <a:extLst>
              <a:ext uri="{FF2B5EF4-FFF2-40B4-BE49-F238E27FC236}">
                <a16:creationId xmlns:a16="http://schemas.microsoft.com/office/drawing/2014/main" id="{FE1B98B8-E591-B49D-73EE-13C8391A5850}"/>
              </a:ext>
            </a:extLst>
          </p:cNvPr>
          <p:cNvSpPr txBox="1"/>
          <p:nvPr/>
        </p:nvSpPr>
        <p:spPr>
          <a:xfrm>
            <a:off x="2730290" y="645779"/>
            <a:ext cx="5331011" cy="922883"/>
          </a:xfrm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 marL="0" marR="0">
              <a:lnSpc>
                <a:spcPts val="6966"/>
              </a:lnSpc>
              <a:spcBef>
                <a:spcPts val="0"/>
              </a:spcBef>
              <a:spcAft>
                <a:spcPts val="0"/>
              </a:spcAft>
            </a:pPr>
            <a:r>
              <a:rPr sz="6000">
                <a:solidFill>
                  <a:srgbClr val="EB3D9F"/>
                </a:solidFill>
                <a:latin typeface="Letter-join Air Plus 40" panose="02000805000000020003" pitchFamily="50" charset="0"/>
                <a:cs typeface="LNGMSB+TrebuchetMS"/>
              </a:rPr>
              <a:t>Meet</a:t>
            </a:r>
            <a:r>
              <a:rPr sz="6000" spc="-110">
                <a:solidFill>
                  <a:srgbClr val="EB3D9F"/>
                </a:solidFill>
                <a:latin typeface="Letter-join Air Plus 40" panose="02000805000000020003" pitchFamily="50" charset="0"/>
                <a:cs typeface="LNGMSB+TrebuchetMS"/>
              </a:rPr>
              <a:t> </a:t>
            </a:r>
            <a:r>
              <a:rPr sz="6000">
                <a:solidFill>
                  <a:srgbClr val="EB3D9F"/>
                </a:solidFill>
                <a:latin typeface="Letter-join Air Plus 40" panose="02000805000000020003" pitchFamily="50" charset="0"/>
                <a:cs typeface="LNGMSB+TrebuchetMS"/>
              </a:rPr>
              <a:t>The</a:t>
            </a:r>
            <a:r>
              <a:rPr sz="6000" spc="-97">
                <a:solidFill>
                  <a:srgbClr val="EB3D9F"/>
                </a:solidFill>
                <a:latin typeface="Letter-join Air Plus 40" panose="02000805000000020003" pitchFamily="50" charset="0"/>
                <a:cs typeface="LNGMSB+TrebuchetMS"/>
              </a:rPr>
              <a:t> </a:t>
            </a:r>
            <a:r>
              <a:rPr sz="6000" spc="-185">
                <a:solidFill>
                  <a:srgbClr val="EB3D9F"/>
                </a:solidFill>
                <a:latin typeface="Letter-join Air Plus 40" panose="02000805000000020003" pitchFamily="50" charset="0"/>
                <a:cs typeface="LNGMSB+TrebuchetMS"/>
              </a:rPr>
              <a:t>Team</a:t>
            </a:r>
          </a:p>
        </p:txBody>
      </p:sp>
      <p:sp>
        <p:nvSpPr>
          <p:cNvPr id="3" name="object 5">
            <a:extLst>
              <a:ext uri="{FF2B5EF4-FFF2-40B4-BE49-F238E27FC236}">
                <a16:creationId xmlns:a16="http://schemas.microsoft.com/office/drawing/2014/main" id="{87FAF3E3-878F-DD52-8410-0BD2BA548511}"/>
              </a:ext>
            </a:extLst>
          </p:cNvPr>
          <p:cNvSpPr txBox="1"/>
          <p:nvPr/>
        </p:nvSpPr>
        <p:spPr>
          <a:xfrm>
            <a:off x="728134" y="1886780"/>
            <a:ext cx="7539952" cy="1095172"/>
          </a:xfrm>
          <a:prstGeom prst="rect">
            <a:avLst/>
          </a:prstGeom>
        </p:spPr>
        <p:txBody>
          <a:bodyPr vert="horz" wrap="square" lIns="0" tIns="0" rIns="0" bIns="0" rtlCol="0" anchor="t">
            <a:spAutoFit/>
          </a:bodyPr>
          <a:lstStyle/>
          <a:p>
            <a:pPr marL="342900" indent="-342900">
              <a:lnSpc>
                <a:spcPts val="2786"/>
              </a:lnSpc>
              <a:buFont typeface="Wingdings"/>
              <a:buChar char="§"/>
            </a:pPr>
            <a:r>
              <a:rPr sz="2800" b="1">
                <a:solidFill>
                  <a:srgbClr val="404040"/>
                </a:solidFill>
                <a:latin typeface="Letter-join Basic 40" panose="02000505000000020003" pitchFamily="2" charset="0"/>
                <a:cs typeface="Calibri"/>
              </a:rPr>
              <a:t>M</a:t>
            </a:r>
            <a:r>
              <a:rPr lang="en-GB" sz="2800" b="1" err="1">
                <a:solidFill>
                  <a:srgbClr val="404040"/>
                </a:solidFill>
                <a:latin typeface="Letter-join Basic 40" panose="02000505000000020003" pitchFamily="2" charset="0"/>
                <a:cs typeface="Calibri"/>
              </a:rPr>
              <a:t>iss</a:t>
            </a:r>
            <a:r>
              <a:rPr lang="en-GB" sz="2800" b="1">
                <a:solidFill>
                  <a:srgbClr val="404040"/>
                </a:solidFill>
                <a:latin typeface="Letter-join Basic 40" panose="02000505000000020003" pitchFamily="2" charset="0"/>
                <a:cs typeface="Calibri"/>
              </a:rPr>
              <a:t> Jerome Art and DT Curriculum lead (5B)</a:t>
            </a:r>
          </a:p>
          <a:p>
            <a:pPr marL="342900" indent="-342900">
              <a:lnSpc>
                <a:spcPts val="2786"/>
              </a:lnSpc>
              <a:buFont typeface="Wingdings"/>
              <a:buChar char="§"/>
            </a:pPr>
            <a:endParaRPr lang="en-GB" sz="2800" b="1">
              <a:solidFill>
                <a:srgbClr val="404040"/>
              </a:solidFill>
              <a:latin typeface="Letter-join Basic 40" panose="02000505000000020003" pitchFamily="2" charset="0"/>
              <a:cs typeface="Calibri"/>
            </a:endParaRPr>
          </a:p>
          <a:p>
            <a:pPr marL="342900" indent="-342900">
              <a:lnSpc>
                <a:spcPts val="2786"/>
              </a:lnSpc>
              <a:buFont typeface="Wingdings"/>
              <a:buChar char="§"/>
            </a:pPr>
            <a:r>
              <a:rPr lang="en-GB" sz="2800" b="1">
                <a:solidFill>
                  <a:srgbClr val="404040"/>
                </a:solidFill>
                <a:latin typeface="Letter-join Basic 40" panose="02000505000000020003" pitchFamily="2" charset="0"/>
                <a:cs typeface="Calibri"/>
              </a:rPr>
              <a:t>Miss Ioannou (Friday) </a:t>
            </a:r>
            <a:r>
              <a:rPr sz="2800" b="1">
                <a:solidFill>
                  <a:srgbClr val="404040"/>
                </a:solidFill>
                <a:latin typeface="Letter-join Basic 40" panose="02000505000000020003" pitchFamily="2" charset="0"/>
                <a:cs typeface="Calibri"/>
              </a:rPr>
              <a:t>(5</a:t>
            </a:r>
            <a:r>
              <a:rPr lang="en-GB" sz="2800" b="1">
                <a:solidFill>
                  <a:srgbClr val="404040"/>
                </a:solidFill>
                <a:latin typeface="Letter-join Basic 40" panose="02000505000000020003" pitchFamily="2" charset="0"/>
                <a:cs typeface="Calibri"/>
              </a:rPr>
              <a:t>B</a:t>
            </a:r>
            <a:r>
              <a:rPr sz="2800" b="1">
                <a:solidFill>
                  <a:srgbClr val="404040"/>
                </a:solidFill>
                <a:latin typeface="Letter-join Basic 40" panose="02000505000000020003" pitchFamily="2" charset="0"/>
                <a:cs typeface="Calibri"/>
              </a:rPr>
              <a:t>)</a:t>
            </a:r>
            <a:endParaRPr lang="en-US" sz="2800" b="1">
              <a:latin typeface="Letter-join Basic 40" panose="02000505000000020003" pitchFamily="2" charset="0"/>
              <a:cs typeface="Calibri"/>
            </a:endParaRPr>
          </a:p>
        </p:txBody>
      </p:sp>
      <p:sp>
        <p:nvSpPr>
          <p:cNvPr id="5" name="object 6">
            <a:extLst>
              <a:ext uri="{FF2B5EF4-FFF2-40B4-BE49-F238E27FC236}">
                <a16:creationId xmlns:a16="http://schemas.microsoft.com/office/drawing/2014/main" id="{83DC14AF-4B87-4937-805F-A2E847A66A99}"/>
              </a:ext>
            </a:extLst>
          </p:cNvPr>
          <p:cNvSpPr txBox="1"/>
          <p:nvPr/>
        </p:nvSpPr>
        <p:spPr>
          <a:xfrm>
            <a:off x="728134" y="3462012"/>
            <a:ext cx="4809574" cy="377026"/>
          </a:xfrm>
          <a:prstGeom prst="rect">
            <a:avLst/>
          </a:prstGeom>
        </p:spPr>
        <p:txBody>
          <a:bodyPr vert="horz" wrap="square" lIns="0" tIns="0" rIns="0" bIns="0" rtlCol="0" anchor="t">
            <a:spAutoFit/>
          </a:bodyPr>
          <a:lstStyle/>
          <a:p>
            <a:pPr marL="342900" marR="0" indent="-342900">
              <a:lnSpc>
                <a:spcPts val="2786"/>
              </a:lnSpc>
              <a:spcBef>
                <a:spcPts val="0"/>
              </a:spcBef>
              <a:spcAft>
                <a:spcPts val="0"/>
              </a:spcAft>
              <a:buFont typeface="Wingdings"/>
              <a:buChar char="§"/>
            </a:pPr>
            <a:r>
              <a:rPr sz="2800" b="1">
                <a:solidFill>
                  <a:srgbClr val="404040"/>
                </a:solidFill>
                <a:latin typeface="Letter-join Basic 40" panose="02000505000000020003" pitchFamily="2" charset="0"/>
                <a:cs typeface="Calibri"/>
              </a:rPr>
              <a:t>Mis</a:t>
            </a:r>
            <a:r>
              <a:rPr lang="en-GB" sz="2800" b="1">
                <a:solidFill>
                  <a:srgbClr val="404040"/>
                </a:solidFill>
                <a:latin typeface="Letter-join Basic 40" panose="02000505000000020003" pitchFamily="2" charset="0"/>
                <a:cs typeface="Calibri"/>
              </a:rPr>
              <a:t>s McCartney </a:t>
            </a:r>
            <a:r>
              <a:rPr sz="2800" b="1">
                <a:solidFill>
                  <a:srgbClr val="404040"/>
                </a:solidFill>
                <a:latin typeface="Letter-join Basic 40" panose="02000505000000020003" pitchFamily="2" charset="0"/>
                <a:cs typeface="Calibri"/>
              </a:rPr>
              <a:t>(5</a:t>
            </a:r>
            <a:r>
              <a:rPr lang="en-GB" sz="2800" b="1">
                <a:solidFill>
                  <a:srgbClr val="404040"/>
                </a:solidFill>
                <a:latin typeface="Letter-join Basic 40" panose="02000505000000020003" pitchFamily="2" charset="0"/>
                <a:cs typeface="Calibri"/>
              </a:rPr>
              <a:t>O</a:t>
            </a:r>
            <a:r>
              <a:rPr sz="2800" b="1">
                <a:solidFill>
                  <a:srgbClr val="404040"/>
                </a:solidFill>
                <a:latin typeface="Letter-join Basic 40" panose="02000505000000020003" pitchFamily="2" charset="0"/>
                <a:cs typeface="Calibri"/>
              </a:rPr>
              <a:t>)</a:t>
            </a:r>
            <a:endParaRPr lang="en-US" sz="2800" b="1">
              <a:latin typeface="Letter-join Basic 40" panose="02000505000000020003" pitchFamily="2" charset="0"/>
              <a:cs typeface="Calibri"/>
            </a:endParaRPr>
          </a:p>
        </p:txBody>
      </p:sp>
      <p:sp>
        <p:nvSpPr>
          <p:cNvPr id="7" name="object 8">
            <a:extLst>
              <a:ext uri="{FF2B5EF4-FFF2-40B4-BE49-F238E27FC236}">
                <a16:creationId xmlns:a16="http://schemas.microsoft.com/office/drawing/2014/main" id="{7C01BAD4-B125-1461-4769-1E624A08AB0A}"/>
              </a:ext>
            </a:extLst>
          </p:cNvPr>
          <p:cNvSpPr txBox="1"/>
          <p:nvPr/>
        </p:nvSpPr>
        <p:spPr>
          <a:xfrm>
            <a:off x="797629" y="4261543"/>
            <a:ext cx="8769614" cy="1454244"/>
          </a:xfrm>
          <a:prstGeom prst="rect">
            <a:avLst/>
          </a:prstGeom>
        </p:spPr>
        <p:txBody>
          <a:bodyPr vert="horz" wrap="square" lIns="0" tIns="0" rIns="0" bIns="0" rtlCol="0" anchor="t">
            <a:spAutoFit/>
          </a:bodyPr>
          <a:lstStyle/>
          <a:p>
            <a:pPr marL="342900" indent="-342900">
              <a:lnSpc>
                <a:spcPts val="2786"/>
              </a:lnSpc>
              <a:buFont typeface="Wingdings"/>
              <a:buChar char="§"/>
            </a:pPr>
            <a:r>
              <a:rPr sz="2800" b="1">
                <a:solidFill>
                  <a:srgbClr val="404040"/>
                </a:solidFill>
                <a:latin typeface="Letter-join Plus 40" panose="02000505000000020003" pitchFamily="50" charset="0"/>
                <a:cs typeface="Calibri"/>
              </a:rPr>
              <a:t>M</a:t>
            </a:r>
            <a:r>
              <a:rPr lang="en-GB" sz="2800" b="1" err="1">
                <a:solidFill>
                  <a:srgbClr val="404040"/>
                </a:solidFill>
                <a:latin typeface="Letter-join Plus 40" panose="02000505000000020003" pitchFamily="50" charset="0"/>
                <a:cs typeface="Calibri"/>
              </a:rPr>
              <a:t>iss</a:t>
            </a:r>
            <a:r>
              <a:rPr lang="en-US" sz="2800" b="1">
                <a:latin typeface="Letter-join Plus 40" panose="02000505000000020003" pitchFamily="50" charset="0"/>
                <a:cs typeface="Calibri"/>
              </a:rPr>
              <a:t> </a:t>
            </a:r>
            <a:r>
              <a:rPr lang="en-GB" sz="2800" b="1">
                <a:solidFill>
                  <a:srgbClr val="404040"/>
                </a:solidFill>
                <a:latin typeface="Letter-join Plus 40" panose="02000505000000020003" pitchFamily="50" charset="0"/>
                <a:cs typeface="Calibri"/>
              </a:rPr>
              <a:t>Ellis Year group lead </a:t>
            </a:r>
            <a:r>
              <a:rPr sz="2800" b="1">
                <a:solidFill>
                  <a:srgbClr val="404040"/>
                </a:solidFill>
                <a:latin typeface="Letter-join Plus 40" panose="02000505000000020003" pitchFamily="50" charset="0"/>
                <a:cs typeface="Calibri"/>
              </a:rPr>
              <a:t>(5</a:t>
            </a:r>
            <a:r>
              <a:rPr lang="en-GB" sz="2800" b="1">
                <a:solidFill>
                  <a:srgbClr val="404040"/>
                </a:solidFill>
                <a:latin typeface="Letter-join Plus 40" panose="02000505000000020003" pitchFamily="50" charset="0"/>
                <a:cs typeface="Calibri"/>
              </a:rPr>
              <a:t>E</a:t>
            </a:r>
            <a:r>
              <a:rPr sz="2800" b="1">
                <a:solidFill>
                  <a:srgbClr val="404040"/>
                </a:solidFill>
                <a:latin typeface="Letter-join Plus 40" panose="02000505000000020003" pitchFamily="50" charset="0"/>
                <a:cs typeface="Calibri"/>
              </a:rPr>
              <a:t>)</a:t>
            </a:r>
            <a:r>
              <a:rPr lang="en-US" sz="2800" b="1">
                <a:latin typeface="Letter-join Plus 40" panose="02000505000000020003" pitchFamily="50" charset="0"/>
                <a:cs typeface="Calibri"/>
              </a:rPr>
              <a:t> </a:t>
            </a:r>
          </a:p>
          <a:p>
            <a:pPr marL="342900" indent="-342900">
              <a:lnSpc>
                <a:spcPts val="2786"/>
              </a:lnSpc>
              <a:buFont typeface="Wingdings"/>
              <a:buChar char="§"/>
            </a:pPr>
            <a:endParaRPr lang="en-US" sz="3200">
              <a:solidFill>
                <a:srgbClr val="404040"/>
              </a:solidFill>
              <a:latin typeface="Calibri"/>
              <a:cs typeface="Calibri"/>
            </a:endParaRPr>
          </a:p>
          <a:p>
            <a:pPr marL="342900" indent="-342900">
              <a:lnSpc>
                <a:spcPts val="2786"/>
              </a:lnSpc>
              <a:buFont typeface="Wingdings"/>
              <a:buChar char="§"/>
            </a:pPr>
            <a:r>
              <a:rPr lang="en-GB" sz="2800" b="1">
                <a:solidFill>
                  <a:srgbClr val="404040"/>
                </a:solidFill>
                <a:latin typeface="Letter-join Basic 40" panose="02000505000000020003" pitchFamily="2" charset="0"/>
                <a:cs typeface="Calibri"/>
              </a:rPr>
              <a:t>Teaching Assistant – Mr Hartnell</a:t>
            </a:r>
            <a:endParaRPr lang="en-GB" sz="2800" b="1" spc="-57">
              <a:solidFill>
                <a:srgbClr val="404040"/>
              </a:solidFill>
              <a:latin typeface="Letter-join Basic 40" panose="02000505000000020003" pitchFamily="2" charset="0"/>
              <a:cs typeface="Calibri"/>
            </a:endParaRPr>
          </a:p>
          <a:p>
            <a:pPr marL="342900" indent="-342900">
              <a:lnSpc>
                <a:spcPts val="2786"/>
              </a:lnSpc>
              <a:buFont typeface="Wingdings"/>
              <a:buChar char="§"/>
            </a:pPr>
            <a:endParaRPr sz="2800" b="1" spc="-57">
              <a:solidFill>
                <a:srgbClr val="404040"/>
              </a:solidFill>
              <a:latin typeface="Letter-join Basic 40" panose="02000505000000020003" pitchFamily="2" charset="0"/>
              <a:cs typeface="Calibri"/>
            </a:endParaRPr>
          </a:p>
        </p:txBody>
      </p:sp>
      <p:pic>
        <p:nvPicPr>
          <p:cNvPr id="9" name="Picture 8" descr="A group of people standing on books&#10;&#10;Description automatically generated">
            <a:extLst>
              <a:ext uri="{FF2B5EF4-FFF2-40B4-BE49-F238E27FC236}">
                <a16:creationId xmlns:a16="http://schemas.microsoft.com/office/drawing/2014/main" id="{F1F86FCB-9FBB-A10E-B714-4078DC229F67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7130626" y="2555778"/>
            <a:ext cx="4333240" cy="279436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149661899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21" name="Rectangle 20">
            <a:extLst>
              <a:ext uri="{FF2B5EF4-FFF2-40B4-BE49-F238E27FC236}">
                <a16:creationId xmlns:a16="http://schemas.microsoft.com/office/drawing/2014/main" id="{B23FE733-F95B-4DF6-AFC5-BEEB3577C494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0" cy="6858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 useBgFill="1">
        <p:nvSpPr>
          <p:cNvPr id="23" name="Rectangle 22">
            <a:extLst>
              <a:ext uri="{FF2B5EF4-FFF2-40B4-BE49-F238E27FC236}">
                <a16:creationId xmlns:a16="http://schemas.microsoft.com/office/drawing/2014/main" id="{9080D120-BD54-46E1-BA37-82F5E8089E90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409573" y="633619"/>
            <a:ext cx="6852464" cy="5495925"/>
          </a:xfrm>
          <a:prstGeom prst="rect">
            <a:avLst/>
          </a:prstGeom>
          <a:ln w="9525">
            <a:solidFill>
              <a:srgbClr val="DEDEDE"/>
            </a:solidFill>
          </a:ln>
          <a:effectLst>
            <a:outerShdw blurRad="50800" dist="38100" dir="2700000" algn="tl" rotWithShape="0">
              <a:schemeClr val="bg1">
                <a:lumMod val="85000"/>
                <a:alpha val="50000"/>
              </a:scheme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3B34E2C9-445B-4BBF-5827-91FD8CA3CC42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196" y="978408"/>
            <a:ext cx="6727170" cy="1106424"/>
          </a:xfrm>
        </p:spPr>
        <p:txBody>
          <a:bodyPr vert="horz" lIns="91440" tIns="45720" rIns="91440" bIns="45720" rtlCol="0" anchor="ctr">
            <a:noAutofit/>
          </a:bodyPr>
          <a:lstStyle/>
          <a:p>
            <a:r>
              <a:rPr lang="en-US" sz="5400" spc="-92">
                <a:solidFill>
                  <a:srgbClr val="E31DAA"/>
                </a:solidFill>
                <a:latin typeface="Letter-join Air Plus 40" panose="02000805000000020003" pitchFamily="50" charset="0"/>
              </a:rPr>
              <a:t>Year</a:t>
            </a:r>
            <a:r>
              <a:rPr lang="en-US" sz="5400" spc="67">
                <a:solidFill>
                  <a:srgbClr val="E31DAA"/>
                </a:solidFill>
                <a:latin typeface="Letter-join Air Plus 40" panose="02000805000000020003" pitchFamily="50" charset="0"/>
              </a:rPr>
              <a:t> </a:t>
            </a:r>
            <a:r>
              <a:rPr lang="en-US" sz="5400">
                <a:solidFill>
                  <a:srgbClr val="E31DAA"/>
                </a:solidFill>
                <a:latin typeface="Letter-join Air Plus 40" panose="02000805000000020003" pitchFamily="50" charset="0"/>
              </a:rPr>
              <a:t>5  - Our aims</a:t>
            </a:r>
            <a:br>
              <a:rPr lang="en-US" sz="5400">
                <a:solidFill>
                  <a:srgbClr val="E31DAA"/>
                </a:solidFill>
              </a:rPr>
            </a:br>
            <a:endParaRPr lang="en-US" sz="5400">
              <a:cs typeface="Calibri Light"/>
            </a:endParaRPr>
          </a:p>
        </p:txBody>
      </p:sp>
      <p:sp>
        <p:nvSpPr>
          <p:cNvPr id="25" name="Rectangle 24">
            <a:extLst>
              <a:ext uri="{FF2B5EF4-FFF2-40B4-BE49-F238E27FC236}">
                <a16:creationId xmlns:a16="http://schemas.microsoft.com/office/drawing/2014/main" id="{81D83946-74FA-498A-AC80-9926F041B5C5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345565" y="1181536"/>
            <a:ext cx="128016" cy="704088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solidFill>
                <a:prstClr val="white"/>
              </a:solidFill>
              <a:latin typeface="Calibri" panose="020F0502020204030204"/>
            </a:endParaRPr>
          </a:p>
        </p:txBody>
      </p:sp>
      <p:sp>
        <p:nvSpPr>
          <p:cNvPr id="27" name="Rectangle 26">
            <a:extLst>
              <a:ext uri="{FF2B5EF4-FFF2-40B4-BE49-F238E27FC236}">
                <a16:creationId xmlns:a16="http://schemas.microsoft.com/office/drawing/2014/main" id="{5060D983-8B52-443A-8183-2A1DE05618B5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877454" y="2121408"/>
            <a:ext cx="5824728" cy="9144"/>
          </a:xfrm>
          <a:prstGeom prst="rect">
            <a:avLst/>
          </a:prstGeom>
          <a:solidFill>
            <a:srgbClr val="D5D5D5"/>
          </a:solidFill>
          <a:ln w="3175"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3" name="object 5">
            <a:extLst>
              <a:ext uri="{FF2B5EF4-FFF2-40B4-BE49-F238E27FC236}">
                <a16:creationId xmlns:a16="http://schemas.microsoft.com/office/drawing/2014/main" id="{B34FF618-6C65-2011-4F75-D6FEF01710C4}"/>
              </a:ext>
            </a:extLst>
          </p:cNvPr>
          <p:cNvSpPr txBox="1"/>
          <p:nvPr/>
        </p:nvSpPr>
        <p:spPr>
          <a:xfrm>
            <a:off x="473581" y="2149201"/>
            <a:ext cx="6484801" cy="4115181"/>
          </a:xfrm>
          <a:prstGeom prst="rect">
            <a:avLst/>
          </a:prstGeom>
        </p:spPr>
        <p:txBody>
          <a:bodyPr vert="horz" lIns="91440" tIns="45720" rIns="91440" bIns="45720" rtlCol="0" anchor="t">
            <a:noAutofit/>
          </a:bodyPr>
          <a:lstStyle/>
          <a:p>
            <a:pPr marL="342900" indent="-228600">
              <a:lnSpc>
                <a:spcPct val="90000"/>
              </a:lnSpc>
              <a:buFont typeface="Arial" panose="020B0604020202020204" pitchFamily="34" charset="0"/>
              <a:buChar char="•"/>
            </a:pPr>
            <a:r>
              <a:rPr lang="en-US" sz="3200" spc="-15">
                <a:latin typeface="Letter-join Plus 40" panose="02000505000000020003" pitchFamily="50" charset="0"/>
              </a:rPr>
              <a:t>Preparation</a:t>
            </a:r>
            <a:r>
              <a:rPr lang="en-US" sz="3200" spc="40">
                <a:latin typeface="Letter-join Plus 40" panose="02000505000000020003" pitchFamily="50" charset="0"/>
              </a:rPr>
              <a:t> </a:t>
            </a:r>
            <a:r>
              <a:rPr lang="en-US" sz="3200">
                <a:latin typeface="Letter-join Plus 40" panose="02000505000000020003" pitchFamily="50" charset="0"/>
              </a:rPr>
              <a:t>year for S</a:t>
            </a:r>
            <a:r>
              <a:rPr lang="en-US" sz="3200" spc="-844">
                <a:latin typeface="Letter-join Plus 40" panose="02000505000000020003" pitchFamily="50" charset="0"/>
              </a:rPr>
              <a:t> </a:t>
            </a:r>
            <a:r>
              <a:rPr lang="en-US" sz="3200" spc="-206">
                <a:latin typeface="Letter-join Plus 40" panose="02000505000000020003" pitchFamily="50" charset="0"/>
              </a:rPr>
              <a:t>ATs</a:t>
            </a:r>
            <a:endParaRPr lang="en-US" sz="3200" spc="-206">
              <a:latin typeface="Letter-join Plus 40" panose="02000505000000020003" pitchFamily="50" charset="0"/>
              <a:cs typeface="Calibri"/>
            </a:endParaRPr>
          </a:p>
          <a:p>
            <a:pPr marL="342900" indent="-228600">
              <a:lnSpc>
                <a:spcPct val="90000"/>
              </a:lnSpc>
              <a:spcBef>
                <a:spcPts val="1171"/>
              </a:spcBef>
              <a:buFont typeface="Arial" panose="020B0604020202020204" pitchFamily="34" charset="0"/>
              <a:buChar char="•"/>
            </a:pPr>
            <a:r>
              <a:rPr lang="en-US" sz="3200">
                <a:latin typeface="Letter-join Plus 40" panose="02000505000000020003" pitchFamily="50" charset="0"/>
              </a:rPr>
              <a:t>Building</a:t>
            </a:r>
            <a:r>
              <a:rPr lang="en-US" sz="3200" spc="11">
                <a:latin typeface="Letter-join Plus 40" panose="02000505000000020003" pitchFamily="50" charset="0"/>
              </a:rPr>
              <a:t> </a:t>
            </a:r>
            <a:r>
              <a:rPr lang="en-US" sz="3200">
                <a:latin typeface="Letter-join Plus 40" panose="02000505000000020003" pitchFamily="50" charset="0"/>
              </a:rPr>
              <a:t>independence</a:t>
            </a:r>
            <a:endParaRPr lang="en-US" sz="3200">
              <a:latin typeface="Letter-join Plus 40" panose="02000505000000020003" pitchFamily="50" charset="0"/>
              <a:cs typeface="Calibri"/>
            </a:endParaRPr>
          </a:p>
          <a:p>
            <a:pPr marL="342900" indent="-228600">
              <a:lnSpc>
                <a:spcPct val="90000"/>
              </a:lnSpc>
              <a:spcBef>
                <a:spcPts val="1171"/>
              </a:spcBef>
              <a:buFont typeface="Arial" panose="020B0604020202020204" pitchFamily="34" charset="0"/>
              <a:buChar char="•"/>
            </a:pPr>
            <a:r>
              <a:rPr lang="en-US" sz="3200">
                <a:latin typeface="Letter-join Plus 40" panose="02000505000000020003" pitchFamily="50" charset="0"/>
              </a:rPr>
              <a:t>Developing</a:t>
            </a:r>
            <a:r>
              <a:rPr lang="en-US" sz="3200" spc="10">
                <a:latin typeface="Letter-join Plus 40" panose="02000505000000020003" pitchFamily="50" charset="0"/>
              </a:rPr>
              <a:t> </a:t>
            </a:r>
            <a:r>
              <a:rPr lang="en-US" sz="3200">
                <a:latin typeface="Letter-join Plus 40" panose="02000505000000020003" pitchFamily="50" charset="0"/>
              </a:rPr>
              <a:t>a love for</a:t>
            </a:r>
            <a:r>
              <a:rPr lang="en-US" sz="3200" spc="-10">
                <a:latin typeface="Letter-join Plus 40" panose="02000505000000020003" pitchFamily="50" charset="0"/>
              </a:rPr>
              <a:t> </a:t>
            </a:r>
            <a:r>
              <a:rPr lang="en-US" sz="3200">
                <a:latin typeface="Letter-join Plus 40" panose="02000505000000020003" pitchFamily="50" charset="0"/>
              </a:rPr>
              <a:t>learning</a:t>
            </a:r>
            <a:endParaRPr lang="en-US" sz="3200">
              <a:latin typeface="Letter-join Plus 40" panose="02000505000000020003" pitchFamily="50" charset="0"/>
              <a:cs typeface="Calibri"/>
            </a:endParaRPr>
          </a:p>
          <a:p>
            <a:pPr marL="342900" indent="-228600">
              <a:lnSpc>
                <a:spcPct val="90000"/>
              </a:lnSpc>
              <a:spcBef>
                <a:spcPts val="1159"/>
              </a:spcBef>
              <a:buFont typeface="Arial" panose="020B0604020202020204" pitchFamily="34" charset="0"/>
              <a:buChar char="•"/>
            </a:pPr>
            <a:r>
              <a:rPr lang="en-US" sz="3200">
                <a:latin typeface="Letter-join Plus 40" panose="02000505000000020003" pitchFamily="50" charset="0"/>
              </a:rPr>
              <a:t>Creating exciting opportunities</a:t>
            </a:r>
          </a:p>
          <a:p>
            <a:pPr marL="342900" indent="-228600">
              <a:lnSpc>
                <a:spcPct val="90000"/>
              </a:lnSpc>
              <a:spcBef>
                <a:spcPts val="1159"/>
              </a:spcBef>
              <a:buFont typeface="Arial" panose="020B0604020202020204" pitchFamily="34" charset="0"/>
              <a:buChar char="•"/>
            </a:pPr>
            <a:r>
              <a:rPr lang="en-US" sz="3200">
                <a:latin typeface="Letter-join Plus 40" panose="02000505000000020003" pitchFamily="50" charset="0"/>
              </a:rPr>
              <a:t>Planning fun, educational trips</a:t>
            </a:r>
            <a:endParaRPr lang="en-US" sz="3200">
              <a:latin typeface="Letter-join Plus 40" panose="02000505000000020003" pitchFamily="50" charset="0"/>
              <a:cs typeface="Calibri"/>
            </a:endParaRPr>
          </a:p>
          <a:p>
            <a:pPr marL="342900" indent="-228600">
              <a:lnSpc>
                <a:spcPct val="90000"/>
              </a:lnSpc>
              <a:spcBef>
                <a:spcPts val="1109"/>
              </a:spcBef>
              <a:buFont typeface="Arial" panose="020B0604020202020204" pitchFamily="34" charset="0"/>
              <a:buChar char="•"/>
            </a:pPr>
            <a:r>
              <a:rPr lang="en-US" sz="3200" spc="-21">
                <a:latin typeface="Letter-join Plus 40" panose="02000505000000020003" pitchFamily="50" charset="0"/>
              </a:rPr>
              <a:t>Deliver high quality lessons </a:t>
            </a:r>
            <a:endParaRPr lang="en-US" sz="3200" spc="-21">
              <a:latin typeface="Letter-join Plus 40" panose="02000505000000020003" pitchFamily="50" charset="0"/>
              <a:cs typeface="Calibri"/>
            </a:endParaRPr>
          </a:p>
          <a:p>
            <a:pPr marL="342900" indent="-228600">
              <a:lnSpc>
                <a:spcPct val="90000"/>
              </a:lnSpc>
              <a:spcBef>
                <a:spcPts val="1109"/>
              </a:spcBef>
              <a:buFont typeface="Arial" panose="020B0604020202020204" pitchFamily="34" charset="0"/>
              <a:buChar char="•"/>
            </a:pPr>
            <a:r>
              <a:rPr lang="en-US" sz="3200">
                <a:latin typeface="Letter-join Plus 40" panose="02000505000000020003" pitchFamily="50" charset="0"/>
              </a:rPr>
              <a:t>Having</a:t>
            </a:r>
            <a:r>
              <a:rPr lang="en-US" sz="3200" spc="37">
                <a:latin typeface="Letter-join Plus 40" panose="02000505000000020003" pitchFamily="50" charset="0"/>
              </a:rPr>
              <a:t> </a:t>
            </a:r>
            <a:r>
              <a:rPr lang="en-US" sz="3200">
                <a:latin typeface="Letter-join Plus 40" panose="02000505000000020003" pitchFamily="50" charset="0"/>
              </a:rPr>
              <a:t>fun!</a:t>
            </a:r>
            <a:endParaRPr lang="en-US" sz="3200">
              <a:latin typeface="Letter-join Plus 40" panose="02000505000000020003" pitchFamily="50" charset="0"/>
              <a:cs typeface="Calibri"/>
            </a:endParaRPr>
          </a:p>
          <a:p>
            <a:pPr marL="0" marR="0" indent="-228600">
              <a:lnSpc>
                <a:spcPct val="90000"/>
              </a:lnSpc>
              <a:spcBef>
                <a:spcPts val="1109"/>
              </a:spcBef>
              <a:spcAft>
                <a:spcPts val="0"/>
              </a:spcAft>
              <a:buFont typeface="Arial" panose="020B0604020202020204" pitchFamily="34" charset="0"/>
              <a:buChar char="•"/>
            </a:pPr>
            <a:endParaRPr lang="en-US" sz="2000"/>
          </a:p>
          <a:p>
            <a:pPr marL="0" marR="0" indent="-228600">
              <a:lnSpc>
                <a:spcPct val="90000"/>
              </a:lnSpc>
              <a:spcBef>
                <a:spcPts val="1109"/>
              </a:spcBef>
              <a:spcAft>
                <a:spcPts val="0"/>
              </a:spcAft>
              <a:buFont typeface="Arial" panose="020B0604020202020204" pitchFamily="34" charset="0"/>
              <a:buChar char="•"/>
            </a:pPr>
            <a:endParaRPr lang="en-US" sz="2000"/>
          </a:p>
        </p:txBody>
      </p:sp>
      <p:pic>
        <p:nvPicPr>
          <p:cNvPr id="8" name="Picture 7" descr="A picture containing icon&#10;&#10;Description automatically generated">
            <a:extLst>
              <a:ext uri="{FF2B5EF4-FFF2-40B4-BE49-F238E27FC236}">
                <a16:creationId xmlns:a16="http://schemas.microsoft.com/office/drawing/2014/main" id="{3EB46F95-3914-8F44-A4D2-87ADF38E6E18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7680960" y="1499086"/>
            <a:ext cx="4233672" cy="920825"/>
          </a:xfrm>
          <a:prstGeom prst="rect">
            <a:avLst/>
          </a:prstGeom>
        </p:spPr>
      </p:pic>
      <p:pic>
        <p:nvPicPr>
          <p:cNvPr id="5" name="Picture 4" descr="A white figure leaning on a red and white target with arrows&#10;&#10;Description automatically generated">
            <a:extLst>
              <a:ext uri="{FF2B5EF4-FFF2-40B4-BE49-F238E27FC236}">
                <a16:creationId xmlns:a16="http://schemas.microsoft.com/office/drawing/2014/main" id="{0B5D2C2E-16B8-66A7-12BC-BF4F78D664E1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7680960" y="3529314"/>
            <a:ext cx="4230116" cy="2538068"/>
          </a:xfrm>
          <a:prstGeom prst="rect">
            <a:avLst/>
          </a:prstGeom>
        </p:spPr>
      </p:pic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5A9523FB-191C-3E44-96B2-B60784ADFC5E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11204171" y="6280128"/>
            <a:ext cx="491836" cy="365125"/>
          </a:xfrm>
        </p:spPr>
        <p:txBody>
          <a:bodyPr vert="horz" lIns="91440" tIns="45720" rIns="91440" bIns="45720" rtlCol="0" anchor="ctr">
            <a:normAutofit/>
          </a:bodyPr>
          <a:lstStyle/>
          <a:p>
            <a:pPr>
              <a:spcAft>
                <a:spcPts val="600"/>
              </a:spcAft>
            </a:pPr>
            <a:r>
              <a:rPr lang="en-US">
                <a:solidFill>
                  <a:schemeClr val="tx1">
                    <a:lumMod val="50000"/>
                    <a:lumOff val="50000"/>
                  </a:schemeClr>
                </a:solidFill>
              </a:rPr>
              <a:t>ME</a:t>
            </a:r>
          </a:p>
        </p:txBody>
      </p:sp>
    </p:spTree>
    <p:extLst>
      <p:ext uri="{BB962C8B-B14F-4D97-AF65-F5344CB8AC3E}">
        <p14:creationId xmlns:p14="http://schemas.microsoft.com/office/powerpoint/2010/main" val="3809577154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" name="Rectangle 10">
            <a:extLst>
              <a:ext uri="{FF2B5EF4-FFF2-40B4-BE49-F238E27FC236}">
                <a16:creationId xmlns:a16="http://schemas.microsoft.com/office/drawing/2014/main" id="{01D0AF59-99C3-4251-AB9A-C966C6AD4400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0" cy="6858000"/>
          </a:xfrm>
          <a:prstGeom prst="rect">
            <a:avLst/>
          </a:prstGeom>
          <a:solidFill>
            <a:schemeClr val="bg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8" name="Rectangle 12">
            <a:extLst>
              <a:ext uri="{FF2B5EF4-FFF2-40B4-BE49-F238E27FC236}">
                <a16:creationId xmlns:a16="http://schemas.microsoft.com/office/drawing/2014/main" id="{1855405F-37A2-4869-9154-F8BE3BECE6C3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477012" y="480060"/>
            <a:ext cx="11237976" cy="5897880"/>
          </a:xfrm>
          <a:prstGeom prst="rect">
            <a:avLst/>
          </a:prstGeom>
          <a:solidFill>
            <a:srgbClr val="FFFFFF"/>
          </a:solidFill>
          <a:ln w="9525">
            <a:noFill/>
          </a:ln>
          <a:effectLst>
            <a:outerShdw blurRad="63500" dist="17780" dir="5400000" algn="t" rotWithShape="0">
              <a:prstClr val="black">
                <a:alpha val="43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4" name="object 4"/>
          <p:cNvSpPr txBox="1"/>
          <p:nvPr/>
        </p:nvSpPr>
        <p:spPr>
          <a:xfrm>
            <a:off x="734907" y="598636"/>
            <a:ext cx="6433534" cy="461665"/>
          </a:xfrm>
          <a:prstGeom prst="rect">
            <a:avLst/>
          </a:prstGeom>
        </p:spPr>
        <p:txBody>
          <a:bodyPr vert="horz" wrap="square" lIns="0" tIns="0" rIns="0" bIns="0" rtlCol="0" anchor="t">
            <a:spAutoFit/>
          </a:bodyPr>
          <a:lstStyle/>
          <a:p>
            <a:pPr defTabSz="896112">
              <a:lnSpc>
                <a:spcPts val="3646"/>
              </a:lnSpc>
            </a:pPr>
            <a:r>
              <a:rPr lang="en-GB" sz="3100">
                <a:solidFill>
                  <a:srgbClr val="EB3D9F"/>
                </a:solidFill>
                <a:latin typeface="Letter-join Air No-lead 40" panose="02000805000000020003" pitchFamily="2" charset="0"/>
              </a:rPr>
              <a:t>Average day at Woodpecker Hall</a:t>
            </a:r>
            <a:endParaRPr lang="en-US">
              <a:latin typeface="Letter-join Air No-lead 40" panose="02000805000000020003" pitchFamily="2" charset="0"/>
            </a:endParaRPr>
          </a:p>
        </p:txBody>
      </p:sp>
      <p:pic>
        <p:nvPicPr>
          <p:cNvPr id="6" name="Picture 5" descr="A picture containing icon&#10;&#10;Description automatically generated">
            <a:extLst>
              <a:ext uri="{FF2B5EF4-FFF2-40B4-BE49-F238E27FC236}">
                <a16:creationId xmlns:a16="http://schemas.microsoft.com/office/drawing/2014/main" id="{6EAD8385-0B0A-78BD-824F-9C37692D039A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8543327" y="876312"/>
            <a:ext cx="2813525" cy="612947"/>
          </a:xfrm>
          <a:prstGeom prst="rect">
            <a:avLst/>
          </a:prstGeom>
        </p:spPr>
      </p:pic>
      <p:sp>
        <p:nvSpPr>
          <p:cNvPr id="10" name="TextBox 9">
            <a:extLst>
              <a:ext uri="{FF2B5EF4-FFF2-40B4-BE49-F238E27FC236}">
                <a16:creationId xmlns:a16="http://schemas.microsoft.com/office/drawing/2014/main" id="{FF42ACED-C124-563C-6569-22A7EB0ABA21}"/>
              </a:ext>
            </a:extLst>
          </p:cNvPr>
          <p:cNvSpPr txBox="1"/>
          <p:nvPr/>
        </p:nvSpPr>
        <p:spPr>
          <a:xfrm>
            <a:off x="714127" y="1087631"/>
            <a:ext cx="7980986" cy="489364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400">
                <a:latin typeface="Letter-join Plus 40" panose="02000505000000020003" pitchFamily="50" charset="0"/>
              </a:rPr>
              <a:t>8.45am – Gates Open</a:t>
            </a:r>
          </a:p>
          <a:p>
            <a:r>
              <a:rPr lang="en-GB" sz="2400">
                <a:latin typeface="Letter-join Plus 40" panose="02000505000000020003" pitchFamily="50" charset="0"/>
              </a:rPr>
              <a:t>8.50 – Timetable practise</a:t>
            </a:r>
          </a:p>
          <a:p>
            <a:r>
              <a:rPr lang="en-GB" sz="2400">
                <a:latin typeface="Letter-join Plus 40" panose="02000505000000020003" pitchFamily="50" charset="0"/>
              </a:rPr>
              <a:t>8.55- Registration </a:t>
            </a:r>
          </a:p>
          <a:p>
            <a:r>
              <a:rPr lang="en-GB" sz="2400">
                <a:latin typeface="Letter-join Plus 40" panose="02000505000000020003" pitchFamily="50" charset="0"/>
              </a:rPr>
              <a:t>9.00- Whole class reading </a:t>
            </a:r>
          </a:p>
          <a:p>
            <a:r>
              <a:rPr lang="en-GB" sz="2400">
                <a:latin typeface="Letter-join Plus 40" panose="02000505000000020003" pitchFamily="50" charset="0"/>
              </a:rPr>
              <a:t>9.45 – Writing</a:t>
            </a:r>
          </a:p>
          <a:p>
            <a:r>
              <a:rPr lang="en-GB" sz="2400">
                <a:latin typeface="Letter-join Plus 40" panose="02000505000000020003" pitchFamily="50" charset="0"/>
              </a:rPr>
              <a:t>10.45 – Break time </a:t>
            </a:r>
          </a:p>
          <a:p>
            <a:r>
              <a:rPr lang="en-GB" sz="2400">
                <a:latin typeface="Letter-join Plus 40" panose="02000505000000020003" pitchFamily="50" charset="0"/>
              </a:rPr>
              <a:t>11.00 – Maths</a:t>
            </a:r>
          </a:p>
          <a:p>
            <a:r>
              <a:rPr lang="en-GB" sz="2400">
                <a:latin typeface="Letter-join Plus 40" panose="02000505000000020003" pitchFamily="50" charset="0"/>
              </a:rPr>
              <a:t>12.00- Times tables</a:t>
            </a:r>
          </a:p>
          <a:p>
            <a:r>
              <a:rPr lang="en-GB" sz="2400">
                <a:latin typeface="Letter-join Plus 40" panose="02000505000000020003" pitchFamily="50" charset="0"/>
              </a:rPr>
              <a:t>12.15 – Lunchtime </a:t>
            </a:r>
          </a:p>
          <a:p>
            <a:r>
              <a:rPr lang="en-GB" sz="2400">
                <a:latin typeface="Letter-join Plus 40" panose="02000505000000020003" pitchFamily="50" charset="0"/>
              </a:rPr>
              <a:t>1.15 – Learning Journey sessions</a:t>
            </a:r>
          </a:p>
          <a:p>
            <a:r>
              <a:rPr lang="en-GB" sz="2400">
                <a:latin typeface="Letter-join Plus 40" panose="02000505000000020003" pitchFamily="50" charset="0"/>
              </a:rPr>
              <a:t>3.15 – Class story </a:t>
            </a:r>
          </a:p>
          <a:p>
            <a:r>
              <a:rPr lang="en-GB" sz="2400">
                <a:latin typeface="Letter-join Plus 40" panose="02000505000000020003" pitchFamily="50" charset="0"/>
              </a:rPr>
              <a:t>3.25 – Home time</a:t>
            </a:r>
          </a:p>
          <a:p>
            <a:r>
              <a:rPr lang="en-GB" sz="2400">
                <a:latin typeface="Letter-join Plus 40" panose="02000505000000020003" pitchFamily="50" charset="0"/>
              </a:rPr>
              <a:t>Headteacher’s assembly/Singing assembly – Friday 2.45-3.15</a:t>
            </a:r>
          </a:p>
        </p:txBody>
      </p:sp>
      <p:pic>
        <p:nvPicPr>
          <p:cNvPr id="11" name="Picture 10">
            <a:extLst>
              <a:ext uri="{FF2B5EF4-FFF2-40B4-BE49-F238E27FC236}">
                <a16:creationId xmlns:a16="http://schemas.microsoft.com/office/drawing/2014/main" id="{4B9F3BCE-E78D-F47C-3CA8-5AF7A443E9D6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7973911" y="2352871"/>
            <a:ext cx="2350385" cy="2350385"/>
          </a:xfrm>
          <a:prstGeom prst="rect">
            <a:avLst/>
          </a:prstGeom>
        </p:spPr>
      </p:pic>
      <p:sp>
        <p:nvSpPr>
          <p:cNvPr id="2" name="TextBox 1">
            <a:extLst>
              <a:ext uri="{FF2B5EF4-FFF2-40B4-BE49-F238E27FC236}">
                <a16:creationId xmlns:a16="http://schemas.microsoft.com/office/drawing/2014/main" id="{6CB11E31-143D-5A49-1876-0387EE9851EB}"/>
              </a:ext>
            </a:extLst>
          </p:cNvPr>
          <p:cNvSpPr txBox="1"/>
          <p:nvPr/>
        </p:nvSpPr>
        <p:spPr>
          <a:xfrm>
            <a:off x="10324296" y="5885411"/>
            <a:ext cx="76488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/>
              <a:t>ME</a:t>
            </a:r>
          </a:p>
        </p:txBody>
      </p:sp>
    </p:spTree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" name="Rectangle 10">
            <a:extLst>
              <a:ext uri="{FF2B5EF4-FFF2-40B4-BE49-F238E27FC236}">
                <a16:creationId xmlns:a16="http://schemas.microsoft.com/office/drawing/2014/main" id="{01D0AF59-99C3-4251-AB9A-C966C6AD4400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0" cy="6858000"/>
          </a:xfrm>
          <a:prstGeom prst="rect">
            <a:avLst/>
          </a:prstGeom>
          <a:solidFill>
            <a:schemeClr val="bg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8" name="Rectangle 12">
            <a:extLst>
              <a:ext uri="{FF2B5EF4-FFF2-40B4-BE49-F238E27FC236}">
                <a16:creationId xmlns:a16="http://schemas.microsoft.com/office/drawing/2014/main" id="{1855405F-37A2-4869-9154-F8BE3BECE6C3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477012" y="480060"/>
            <a:ext cx="11237976" cy="5897880"/>
          </a:xfrm>
          <a:prstGeom prst="rect">
            <a:avLst/>
          </a:prstGeom>
          <a:solidFill>
            <a:srgbClr val="FFFFFF"/>
          </a:solidFill>
          <a:ln w="9525">
            <a:noFill/>
          </a:ln>
          <a:effectLst>
            <a:outerShdw blurRad="63500" dist="17780" dir="5400000" algn="t" rotWithShape="0">
              <a:prstClr val="black">
                <a:alpha val="43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4" name="object 4"/>
          <p:cNvSpPr txBox="1"/>
          <p:nvPr/>
        </p:nvSpPr>
        <p:spPr>
          <a:xfrm>
            <a:off x="676787" y="960165"/>
            <a:ext cx="6433534" cy="577081"/>
          </a:xfrm>
          <a:prstGeom prst="rect">
            <a:avLst/>
          </a:prstGeom>
        </p:spPr>
        <p:txBody>
          <a:bodyPr vert="horz" wrap="square" lIns="0" tIns="0" rIns="0" bIns="0" rtlCol="0" anchor="t">
            <a:spAutoFit/>
          </a:bodyPr>
          <a:lstStyle/>
          <a:p>
            <a:pPr defTabSz="896112">
              <a:lnSpc>
                <a:spcPts val="3646"/>
              </a:lnSpc>
            </a:pPr>
            <a:r>
              <a:rPr lang="en-GB" sz="6000">
                <a:solidFill>
                  <a:srgbClr val="EB3D9F"/>
                </a:solidFill>
                <a:latin typeface="Letter-join Air Plus 40" panose="02000805000000020003" pitchFamily="50" charset="0"/>
              </a:rPr>
              <a:t>Curriculum</a:t>
            </a:r>
            <a:endParaRPr lang="en-US" sz="4400">
              <a:latin typeface="Letter-join Air Plus 40" panose="02000805000000020003" pitchFamily="50" charset="0"/>
            </a:endParaRPr>
          </a:p>
        </p:txBody>
      </p:sp>
      <p:pic>
        <p:nvPicPr>
          <p:cNvPr id="6" name="Picture 5" descr="A picture containing icon&#10;&#10;Description automatically generated">
            <a:extLst>
              <a:ext uri="{FF2B5EF4-FFF2-40B4-BE49-F238E27FC236}">
                <a16:creationId xmlns:a16="http://schemas.microsoft.com/office/drawing/2014/main" id="{6EAD8385-0B0A-78BD-824F-9C37692D039A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8543327" y="876312"/>
            <a:ext cx="2813525" cy="612947"/>
          </a:xfrm>
          <a:prstGeom prst="rect">
            <a:avLst/>
          </a:prstGeom>
        </p:spPr>
      </p:pic>
      <p:pic>
        <p:nvPicPr>
          <p:cNvPr id="11" name="Picture 10">
            <a:extLst>
              <a:ext uri="{FF2B5EF4-FFF2-40B4-BE49-F238E27FC236}">
                <a16:creationId xmlns:a16="http://schemas.microsoft.com/office/drawing/2014/main" id="{60710983-9FBA-218E-E7B3-AE2106F6D59F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7336526" y="1638338"/>
            <a:ext cx="5730737" cy="646232"/>
          </a:xfrm>
          <a:prstGeom prst="rect">
            <a:avLst/>
          </a:prstGeom>
        </p:spPr>
      </p:pic>
      <p:sp>
        <p:nvSpPr>
          <p:cNvPr id="13" name="TextBox 12">
            <a:extLst>
              <a:ext uri="{FF2B5EF4-FFF2-40B4-BE49-F238E27FC236}">
                <a16:creationId xmlns:a16="http://schemas.microsoft.com/office/drawing/2014/main" id="{9FCB503A-2302-23BA-80E9-5807D4D3BDAA}"/>
              </a:ext>
            </a:extLst>
          </p:cNvPr>
          <p:cNvSpPr txBox="1"/>
          <p:nvPr/>
        </p:nvSpPr>
        <p:spPr>
          <a:xfrm>
            <a:off x="7453988" y="2284570"/>
            <a:ext cx="3793132" cy="1631216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en-GB" sz="2000">
                <a:latin typeface="Letter-join Basic 40" panose="02000505000000020003" pitchFamily="2" charset="0"/>
              </a:rPr>
              <a:t>Science</a:t>
            </a:r>
          </a:p>
          <a:p>
            <a:r>
              <a:rPr lang="en-GB" sz="2000">
                <a:latin typeface="Letter-join Basic 40" panose="02000505000000020003" pitchFamily="2" charset="0"/>
              </a:rPr>
              <a:t>Art </a:t>
            </a:r>
          </a:p>
          <a:p>
            <a:r>
              <a:rPr lang="en-GB" sz="2000">
                <a:latin typeface="Letter-join Basic 40" panose="02000505000000020003" pitchFamily="2" charset="0"/>
              </a:rPr>
              <a:t>RE</a:t>
            </a:r>
            <a:br>
              <a:rPr lang="en-GB" sz="2000">
                <a:latin typeface="Letter-join Basic 40" panose="02000505000000020003" pitchFamily="2" charset="0"/>
              </a:rPr>
            </a:br>
            <a:r>
              <a:rPr lang="en-GB" sz="2000">
                <a:latin typeface="Letter-join Basic 40" panose="02000505000000020003" pitchFamily="2" charset="0"/>
              </a:rPr>
              <a:t>DT</a:t>
            </a:r>
            <a:br>
              <a:rPr lang="en-GB" sz="2000">
                <a:latin typeface="Letter-join Basic 40" panose="02000505000000020003" pitchFamily="2" charset="0"/>
              </a:rPr>
            </a:br>
            <a:r>
              <a:rPr lang="en-GB" sz="2000">
                <a:latin typeface="Letter-join Basic 40" panose="02000505000000020003" pitchFamily="2" charset="0"/>
              </a:rPr>
              <a:t>PSHE/P4C</a:t>
            </a:r>
          </a:p>
        </p:txBody>
      </p:sp>
      <p:pic>
        <p:nvPicPr>
          <p:cNvPr id="19" name="Picture 18">
            <a:extLst>
              <a:ext uri="{FF2B5EF4-FFF2-40B4-BE49-F238E27FC236}">
                <a16:creationId xmlns:a16="http://schemas.microsoft.com/office/drawing/2014/main" id="{FB997531-0DD0-9C09-B93B-02F37B384E31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8090877" y="4395846"/>
            <a:ext cx="2809875" cy="1676400"/>
          </a:xfrm>
          <a:prstGeom prst="rect">
            <a:avLst/>
          </a:prstGeom>
        </p:spPr>
      </p:pic>
      <p:sp>
        <p:nvSpPr>
          <p:cNvPr id="2" name="TextBox 1">
            <a:extLst>
              <a:ext uri="{FF2B5EF4-FFF2-40B4-BE49-F238E27FC236}">
                <a16:creationId xmlns:a16="http://schemas.microsoft.com/office/drawing/2014/main" id="{99CF8F2B-0198-DA21-FA86-B69304AA5AD0}"/>
              </a:ext>
            </a:extLst>
          </p:cNvPr>
          <p:cNvSpPr txBox="1"/>
          <p:nvPr/>
        </p:nvSpPr>
        <p:spPr>
          <a:xfrm>
            <a:off x="10799064" y="4910328"/>
            <a:ext cx="740664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/>
              <a:t>ME</a:t>
            </a:r>
          </a:p>
        </p:txBody>
      </p:sp>
      <p:pic>
        <p:nvPicPr>
          <p:cNvPr id="7" name="Picture 6">
            <a:extLst>
              <a:ext uri="{FF2B5EF4-FFF2-40B4-BE49-F238E27FC236}">
                <a16:creationId xmlns:a16="http://schemas.microsoft.com/office/drawing/2014/main" id="{BF19CB33-28ED-CC3E-07A8-757FB1D49044}"/>
              </a:ext>
            </a:extLst>
          </p:cNvPr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699186" y="1471658"/>
            <a:ext cx="6799305" cy="460058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534454684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24" name="Rectangle 23">
            <a:extLst>
              <a:ext uri="{FF2B5EF4-FFF2-40B4-BE49-F238E27FC236}">
                <a16:creationId xmlns:a16="http://schemas.microsoft.com/office/drawing/2014/main" id="{B23FE733-F95B-4DF6-AFC5-BEEB3577C494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0" cy="6858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 useBgFill="1">
        <p:nvSpPr>
          <p:cNvPr id="23" name="Rectangle 22">
            <a:extLst>
              <a:ext uri="{FF2B5EF4-FFF2-40B4-BE49-F238E27FC236}">
                <a16:creationId xmlns:a16="http://schemas.microsoft.com/office/drawing/2014/main" id="{9080D120-BD54-46E1-BA37-82F5E8089E90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409573" y="633619"/>
            <a:ext cx="6852464" cy="5495925"/>
          </a:xfrm>
          <a:prstGeom prst="rect">
            <a:avLst/>
          </a:prstGeom>
          <a:ln w="9525">
            <a:solidFill>
              <a:srgbClr val="DEDEDE"/>
            </a:solidFill>
          </a:ln>
          <a:effectLst>
            <a:outerShdw blurRad="50800" dist="38100" dir="2700000" algn="tl" rotWithShape="0">
              <a:schemeClr val="bg1">
                <a:lumMod val="85000"/>
                <a:alpha val="50000"/>
              </a:scheme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5" name="object 4">
            <a:extLst>
              <a:ext uri="{FF2B5EF4-FFF2-40B4-BE49-F238E27FC236}">
                <a16:creationId xmlns:a16="http://schemas.microsoft.com/office/drawing/2014/main" id="{744332D6-2521-6D63-DE99-45F4F2024A71}"/>
              </a:ext>
            </a:extLst>
          </p:cNvPr>
          <p:cNvSpPr txBox="1"/>
          <p:nvPr/>
        </p:nvSpPr>
        <p:spPr>
          <a:xfrm>
            <a:off x="694574" y="496274"/>
            <a:ext cx="6007608" cy="1106424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pPr>
              <a:lnSpc>
                <a:spcPct val="90000"/>
              </a:lnSpc>
              <a:spcBef>
                <a:spcPct val="0"/>
              </a:spcBef>
              <a:spcAft>
                <a:spcPts val="600"/>
              </a:spcAft>
            </a:pPr>
            <a:r>
              <a:rPr lang="en-US" sz="5400" spc="-15">
                <a:solidFill>
                  <a:srgbClr val="E31DAA"/>
                </a:solidFill>
                <a:latin typeface="Letter-join Air No-lead 40" panose="02000805000000020003" pitchFamily="2" charset="0"/>
                <a:ea typeface="+mj-ea"/>
                <a:cs typeface="+mj-cs"/>
              </a:rPr>
              <a:t>Reading</a:t>
            </a:r>
            <a:endParaRPr lang="en-US" sz="5400" spc="-18">
              <a:solidFill>
                <a:srgbClr val="E31DAA"/>
              </a:solidFill>
              <a:latin typeface="Letter-join Air No-lead 40" panose="02000805000000020003" pitchFamily="2" charset="0"/>
              <a:ea typeface="+mj-ea"/>
              <a:cs typeface="Calibri Light"/>
            </a:endParaRPr>
          </a:p>
        </p:txBody>
      </p:sp>
      <p:sp>
        <p:nvSpPr>
          <p:cNvPr id="25" name="Rectangle 24">
            <a:extLst>
              <a:ext uri="{FF2B5EF4-FFF2-40B4-BE49-F238E27FC236}">
                <a16:creationId xmlns:a16="http://schemas.microsoft.com/office/drawing/2014/main" id="{81D83946-74FA-498A-AC80-9926F041B5C5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345565" y="1181536"/>
            <a:ext cx="128016" cy="704088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solidFill>
                <a:prstClr val="white"/>
              </a:solidFill>
              <a:latin typeface="Calibri" panose="020F0502020204030204"/>
            </a:endParaRPr>
          </a:p>
        </p:txBody>
      </p:sp>
      <p:sp>
        <p:nvSpPr>
          <p:cNvPr id="27" name="Rectangle 26">
            <a:extLst>
              <a:ext uri="{FF2B5EF4-FFF2-40B4-BE49-F238E27FC236}">
                <a16:creationId xmlns:a16="http://schemas.microsoft.com/office/drawing/2014/main" id="{5060D983-8B52-443A-8183-2A1DE05618B5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877454" y="2121408"/>
            <a:ext cx="5824728" cy="9144"/>
          </a:xfrm>
          <a:prstGeom prst="rect">
            <a:avLst/>
          </a:prstGeom>
          <a:solidFill>
            <a:srgbClr val="D5D5D5"/>
          </a:solidFill>
          <a:ln w="3175"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6" name="object 5">
            <a:extLst>
              <a:ext uri="{FF2B5EF4-FFF2-40B4-BE49-F238E27FC236}">
                <a16:creationId xmlns:a16="http://schemas.microsoft.com/office/drawing/2014/main" id="{98FFC4A6-CCC2-138C-0F1B-9E3A8B2C1251}"/>
              </a:ext>
            </a:extLst>
          </p:cNvPr>
          <p:cNvSpPr txBox="1"/>
          <p:nvPr/>
        </p:nvSpPr>
        <p:spPr>
          <a:xfrm>
            <a:off x="537588" y="1562904"/>
            <a:ext cx="6903597" cy="4197815"/>
          </a:xfrm>
          <a:prstGeom prst="rect">
            <a:avLst/>
          </a:prstGeom>
        </p:spPr>
        <p:txBody>
          <a:bodyPr vert="horz" lIns="91440" tIns="45720" rIns="91440" bIns="45720" rtlCol="0" anchor="t">
            <a:normAutofit fontScale="92500" lnSpcReduction="20000"/>
          </a:bodyPr>
          <a:lstStyle/>
          <a:p>
            <a:pPr marL="285750" indent="-228600">
              <a:lnSpc>
                <a:spcPct val="90000"/>
              </a:lnSpc>
              <a:buFont typeface="Arial" panose="020B0604020202020204" pitchFamily="34" charset="0"/>
              <a:buChar char="•"/>
            </a:pPr>
            <a:r>
              <a:rPr lang="en-US" sz="2600">
                <a:latin typeface="Letter-join Plus 40" panose="02000505000000020003" pitchFamily="50" charset="0"/>
              </a:rPr>
              <a:t>Big focus</a:t>
            </a:r>
            <a:r>
              <a:rPr lang="en-US" sz="2600" spc="8">
                <a:latin typeface="Letter-join Plus 40" panose="02000505000000020003" pitchFamily="50" charset="0"/>
              </a:rPr>
              <a:t> </a:t>
            </a:r>
            <a:r>
              <a:rPr lang="en-US" sz="2600">
                <a:latin typeface="Letter-join Plus 40" panose="02000505000000020003" pitchFamily="50" charset="0"/>
              </a:rPr>
              <a:t>of</a:t>
            </a:r>
            <a:r>
              <a:rPr lang="en-US" sz="2600" spc="12">
                <a:latin typeface="Letter-join Plus 40" panose="02000505000000020003" pitchFamily="50" charset="0"/>
              </a:rPr>
              <a:t> </a:t>
            </a:r>
            <a:r>
              <a:rPr lang="en-US" sz="2600">
                <a:latin typeface="Letter-join Plus 40" panose="02000505000000020003" pitchFamily="50" charset="0"/>
              </a:rPr>
              <a:t>ours</a:t>
            </a:r>
            <a:r>
              <a:rPr lang="en-US" sz="2600" spc="19">
                <a:latin typeface="Letter-join Plus 40" panose="02000505000000020003" pitchFamily="50" charset="0"/>
              </a:rPr>
              <a:t> </a:t>
            </a:r>
            <a:r>
              <a:rPr lang="en-US" sz="2600">
                <a:latin typeface="Letter-join Plus 40" panose="02000505000000020003" pitchFamily="50" charset="0"/>
              </a:rPr>
              <a:t>this</a:t>
            </a:r>
            <a:r>
              <a:rPr lang="en-US" sz="2600" spc="9">
                <a:latin typeface="Letter-join Plus 40" panose="02000505000000020003" pitchFamily="50" charset="0"/>
              </a:rPr>
              <a:t> </a:t>
            </a:r>
            <a:r>
              <a:rPr lang="en-US" sz="2600">
                <a:latin typeface="Letter-join Plus 40" panose="02000505000000020003" pitchFamily="50" charset="0"/>
              </a:rPr>
              <a:t>year</a:t>
            </a:r>
            <a:endParaRPr lang="en-US" sz="2600">
              <a:latin typeface="Letter-join Plus 40" panose="02000505000000020003" pitchFamily="50" charset="0"/>
              <a:cs typeface="Calibri"/>
            </a:endParaRPr>
          </a:p>
          <a:p>
            <a:pPr marL="285750" indent="-228600">
              <a:lnSpc>
                <a:spcPct val="90000"/>
              </a:lnSpc>
              <a:spcBef>
                <a:spcPts val="426"/>
              </a:spcBef>
              <a:buFont typeface="Arial" panose="020B0604020202020204" pitchFamily="34" charset="0"/>
              <a:buChar char="•"/>
            </a:pPr>
            <a:r>
              <a:rPr lang="en-US" sz="2600">
                <a:latin typeface="Letter-join Plus 40" panose="02000505000000020003" pitchFamily="50" charset="0"/>
              </a:rPr>
              <a:t>Underpins</a:t>
            </a:r>
            <a:r>
              <a:rPr lang="en-US" sz="2600" spc="28">
                <a:latin typeface="Letter-join Plus 40" panose="02000505000000020003" pitchFamily="50" charset="0"/>
              </a:rPr>
              <a:t> </a:t>
            </a:r>
            <a:r>
              <a:rPr lang="en-US" sz="2600">
                <a:latin typeface="Letter-join Plus 40" panose="02000505000000020003" pitchFamily="50" charset="0"/>
              </a:rPr>
              <a:t>all</a:t>
            </a:r>
            <a:r>
              <a:rPr lang="en-US" sz="2600" spc="17">
                <a:latin typeface="Letter-join Plus 40" panose="02000505000000020003" pitchFamily="50" charset="0"/>
              </a:rPr>
              <a:t> </a:t>
            </a:r>
            <a:r>
              <a:rPr lang="en-US" sz="2600">
                <a:latin typeface="Letter-join Plus 40" panose="02000505000000020003" pitchFamily="50" charset="0"/>
              </a:rPr>
              <a:t>other</a:t>
            </a:r>
            <a:r>
              <a:rPr lang="en-US" sz="2600" spc="12">
                <a:latin typeface="Letter-join Plus 40" panose="02000505000000020003" pitchFamily="50" charset="0"/>
              </a:rPr>
              <a:t> </a:t>
            </a:r>
            <a:r>
              <a:rPr lang="en-US" sz="2600">
                <a:latin typeface="Letter-join Plus 40" panose="02000505000000020003" pitchFamily="50" charset="0"/>
              </a:rPr>
              <a:t>subjects</a:t>
            </a:r>
            <a:endParaRPr lang="en-US" sz="2600">
              <a:latin typeface="Letter-join Plus 40" panose="02000505000000020003" pitchFamily="50" charset="0"/>
              <a:cs typeface="Calibri"/>
            </a:endParaRPr>
          </a:p>
          <a:p>
            <a:pPr marL="285750" indent="-228600">
              <a:lnSpc>
                <a:spcPct val="90000"/>
              </a:lnSpc>
              <a:spcBef>
                <a:spcPts val="436"/>
              </a:spcBef>
              <a:buFont typeface="Arial" panose="020B0604020202020204" pitchFamily="34" charset="0"/>
              <a:buChar char="•"/>
            </a:pPr>
            <a:r>
              <a:rPr lang="en-US" sz="2600">
                <a:latin typeface="Letter-join Plus 40" panose="02000505000000020003" pitchFamily="50" charset="0"/>
              </a:rPr>
              <a:t>Daily</a:t>
            </a:r>
            <a:r>
              <a:rPr lang="en-US" sz="2600" spc="10">
                <a:latin typeface="Letter-join Plus 40" panose="02000505000000020003" pitchFamily="50" charset="0"/>
              </a:rPr>
              <a:t> </a:t>
            </a:r>
            <a:r>
              <a:rPr lang="en-US" sz="2600">
                <a:latin typeface="Letter-join Plus 40" panose="02000505000000020003" pitchFamily="50" charset="0"/>
              </a:rPr>
              <a:t>reading</a:t>
            </a:r>
            <a:r>
              <a:rPr lang="en-US" sz="2600" spc="15">
                <a:latin typeface="Letter-join Plus 40" panose="02000505000000020003" pitchFamily="50" charset="0"/>
              </a:rPr>
              <a:t> </a:t>
            </a:r>
            <a:r>
              <a:rPr lang="en-US" sz="2600">
                <a:latin typeface="Letter-join Plus 40" panose="02000505000000020003" pitchFamily="50" charset="0"/>
              </a:rPr>
              <a:t>lessons</a:t>
            </a:r>
            <a:r>
              <a:rPr lang="en-US" sz="2600" spc="28">
                <a:latin typeface="Letter-join Plus 40" panose="02000505000000020003" pitchFamily="50" charset="0"/>
              </a:rPr>
              <a:t> </a:t>
            </a:r>
            <a:r>
              <a:rPr lang="en-US" sz="2600">
                <a:latin typeface="Letter-join Plus 40" panose="02000505000000020003" pitchFamily="50" charset="0"/>
              </a:rPr>
              <a:t>to focus</a:t>
            </a:r>
            <a:r>
              <a:rPr lang="en-US" sz="2600" spc="8">
                <a:latin typeface="Letter-join Plus 40" panose="02000505000000020003" pitchFamily="50" charset="0"/>
              </a:rPr>
              <a:t> </a:t>
            </a:r>
            <a:r>
              <a:rPr lang="en-US" sz="2600">
                <a:latin typeface="Letter-join Plus 40" panose="02000505000000020003" pitchFamily="50" charset="0"/>
              </a:rPr>
              <a:t>on</a:t>
            </a:r>
            <a:r>
              <a:rPr lang="en-US" sz="2600" spc="8">
                <a:latin typeface="Letter-join Plus 40" panose="02000505000000020003" pitchFamily="50" charset="0"/>
              </a:rPr>
              <a:t> </a:t>
            </a:r>
            <a:r>
              <a:rPr lang="en-US" sz="2600">
                <a:latin typeface="Letter-join Plus 40" panose="02000505000000020003" pitchFamily="50" charset="0"/>
              </a:rPr>
              <a:t>reading</a:t>
            </a:r>
            <a:r>
              <a:rPr lang="en-US" sz="2600" spc="15">
                <a:latin typeface="Letter-join Plus 40" panose="02000505000000020003" pitchFamily="50" charset="0"/>
              </a:rPr>
              <a:t> </a:t>
            </a:r>
            <a:r>
              <a:rPr lang="en-US" sz="2600">
                <a:latin typeface="Letter-join Plus 40" panose="02000505000000020003" pitchFamily="50" charset="0"/>
              </a:rPr>
              <a:t>skills</a:t>
            </a:r>
            <a:r>
              <a:rPr lang="en-US" sz="2600" spc="17">
                <a:latin typeface="Letter-join Plus 40" panose="02000505000000020003" pitchFamily="50" charset="0"/>
              </a:rPr>
              <a:t> </a:t>
            </a:r>
            <a:r>
              <a:rPr lang="en-US" sz="2600">
                <a:latin typeface="Letter-join Plus 40" panose="02000505000000020003" pitchFamily="50" charset="0"/>
              </a:rPr>
              <a:t>(predicting,</a:t>
            </a:r>
            <a:r>
              <a:rPr lang="en-US" sz="2600">
                <a:latin typeface="Letter-join Plus 40" panose="02000505000000020003" pitchFamily="50" charset="0"/>
                <a:cs typeface="Calibri"/>
              </a:rPr>
              <a:t> </a:t>
            </a:r>
            <a:r>
              <a:rPr lang="en-US" sz="2600">
                <a:latin typeface="Letter-join Plus 40" panose="02000505000000020003" pitchFamily="50" charset="0"/>
              </a:rPr>
              <a:t>questioning,</a:t>
            </a:r>
            <a:r>
              <a:rPr lang="en-US" sz="2600" spc="45">
                <a:latin typeface="Letter-join Plus 40" panose="02000505000000020003" pitchFamily="50" charset="0"/>
              </a:rPr>
              <a:t> </a:t>
            </a:r>
            <a:r>
              <a:rPr lang="en-US" sz="2600">
                <a:latin typeface="Letter-join Plus 40" panose="02000505000000020003" pitchFamily="50" charset="0"/>
              </a:rPr>
              <a:t>summarising,</a:t>
            </a:r>
            <a:r>
              <a:rPr lang="en-US" sz="2600" spc="14">
                <a:latin typeface="Letter-join Plus 40" panose="02000505000000020003" pitchFamily="50" charset="0"/>
              </a:rPr>
              <a:t> </a:t>
            </a:r>
            <a:r>
              <a:rPr lang="en-US" sz="2600">
                <a:latin typeface="Letter-join Plus 40" panose="02000505000000020003" pitchFamily="50" charset="0"/>
              </a:rPr>
              <a:t>inferring, retrieval, visualising, and vocabulary)</a:t>
            </a:r>
            <a:endParaRPr lang="en-US" sz="2600">
              <a:latin typeface="Letter-join Plus 40" panose="02000505000000020003" pitchFamily="50" charset="0"/>
              <a:cs typeface="Calibri"/>
            </a:endParaRPr>
          </a:p>
          <a:p>
            <a:pPr marL="284480" indent="-228600">
              <a:lnSpc>
                <a:spcPct val="90000"/>
              </a:lnSpc>
              <a:buFont typeface="Arial" panose="020B0604020202020204" pitchFamily="34" charset="0"/>
              <a:buChar char="•"/>
            </a:pPr>
            <a:endParaRPr lang="en-US" sz="2600">
              <a:latin typeface="Letter-join Plus 40" panose="02000505000000020003" pitchFamily="50" charset="0"/>
            </a:endParaRPr>
          </a:p>
          <a:p>
            <a:pPr marL="55880">
              <a:lnSpc>
                <a:spcPct val="90000"/>
              </a:lnSpc>
            </a:pPr>
            <a:endParaRPr lang="en-US" sz="2600">
              <a:latin typeface="Letter-join Plus 40" panose="02000505000000020003" pitchFamily="50" charset="0"/>
              <a:cs typeface="Calibri" panose="020F0502020204030204"/>
            </a:endParaRPr>
          </a:p>
          <a:p>
            <a:pPr marL="285750" indent="-228600">
              <a:lnSpc>
                <a:spcPct val="90000"/>
              </a:lnSpc>
              <a:spcBef>
                <a:spcPts val="421"/>
              </a:spcBef>
              <a:buFont typeface="Arial" panose="020B0604020202020204" pitchFamily="34" charset="0"/>
              <a:buChar char="•"/>
            </a:pPr>
            <a:r>
              <a:rPr lang="en-US" sz="2600" spc="-17">
                <a:latin typeface="Letter-join Plus 40" panose="02000505000000020003" pitchFamily="50" charset="0"/>
              </a:rPr>
              <a:t>Encourage your child to read</a:t>
            </a:r>
            <a:r>
              <a:rPr lang="en-US" sz="2600">
                <a:latin typeface="Letter-join Plus 40" panose="02000505000000020003" pitchFamily="50" charset="0"/>
              </a:rPr>
              <a:t> daily</a:t>
            </a:r>
            <a:r>
              <a:rPr lang="en-US" sz="2600" spc="17">
                <a:latin typeface="Letter-join Plus 40" panose="02000505000000020003" pitchFamily="50" charset="0"/>
              </a:rPr>
              <a:t> </a:t>
            </a:r>
            <a:r>
              <a:rPr lang="en-US" sz="2600">
                <a:latin typeface="Letter-join Plus 40" panose="02000505000000020003" pitchFamily="50" charset="0"/>
              </a:rPr>
              <a:t>(30 minutes at</a:t>
            </a:r>
            <a:r>
              <a:rPr lang="en-US" sz="2600" spc="8">
                <a:latin typeface="Letter-join Plus 40" panose="02000505000000020003" pitchFamily="50" charset="0"/>
              </a:rPr>
              <a:t> </a:t>
            </a:r>
            <a:r>
              <a:rPr lang="en-US" sz="2600">
                <a:latin typeface="Letter-join Plus 40" panose="02000505000000020003" pitchFamily="50" charset="0"/>
              </a:rPr>
              <a:t>least!)</a:t>
            </a:r>
            <a:endParaRPr lang="en-US" sz="2600">
              <a:latin typeface="Letter-join Plus 40" panose="02000505000000020003" pitchFamily="50" charset="0"/>
              <a:cs typeface="Calibri"/>
            </a:endParaRPr>
          </a:p>
          <a:p>
            <a:pPr marL="285750" indent="-228600">
              <a:lnSpc>
                <a:spcPct val="90000"/>
              </a:lnSpc>
              <a:spcBef>
                <a:spcPts val="413"/>
              </a:spcBef>
              <a:buFont typeface="Arial" panose="020B0604020202020204" pitchFamily="34" charset="0"/>
              <a:buChar char="•"/>
            </a:pPr>
            <a:r>
              <a:rPr lang="en-US" sz="2600" spc="-17">
                <a:latin typeface="Letter-join Plus 40" panose="02000505000000020003" pitchFamily="50" charset="0"/>
              </a:rPr>
              <a:t>Reading</a:t>
            </a:r>
            <a:r>
              <a:rPr lang="en-US" sz="2600">
                <a:latin typeface="Letter-join Plus 40" panose="02000505000000020003" pitchFamily="50" charset="0"/>
              </a:rPr>
              <a:t> for pleasure (home</a:t>
            </a:r>
            <a:r>
              <a:rPr lang="en-US" sz="2600" spc="-12">
                <a:latin typeface="Letter-join Plus 40" panose="02000505000000020003" pitchFamily="50" charset="0"/>
              </a:rPr>
              <a:t> </a:t>
            </a:r>
            <a:r>
              <a:rPr lang="en-US" sz="2600">
                <a:latin typeface="Letter-join Plus 40" panose="02000505000000020003" pitchFamily="50" charset="0"/>
              </a:rPr>
              <a:t>reading books)</a:t>
            </a:r>
            <a:endParaRPr lang="en-US" sz="2600">
              <a:latin typeface="Letter-join Plus 40" panose="02000505000000020003" pitchFamily="50" charset="0"/>
              <a:cs typeface="Calibri"/>
            </a:endParaRPr>
          </a:p>
          <a:p>
            <a:pPr marL="285750" indent="-228600">
              <a:lnSpc>
                <a:spcPct val="90000"/>
              </a:lnSpc>
              <a:spcBef>
                <a:spcPts val="413"/>
              </a:spcBef>
              <a:buFont typeface="Arial" panose="020B0604020202020204" pitchFamily="34" charset="0"/>
              <a:buChar char="•"/>
            </a:pPr>
            <a:r>
              <a:rPr lang="en-US" sz="2600">
                <a:latin typeface="Letter-join Plus 40" panose="02000505000000020003" pitchFamily="50" charset="0"/>
              </a:rPr>
              <a:t>Check your child has recorded daily what they have read in their reading records (see back of reading record for suggested comments)</a:t>
            </a:r>
          </a:p>
          <a:p>
            <a:pPr marL="285750" indent="-228600">
              <a:lnSpc>
                <a:spcPct val="90000"/>
              </a:lnSpc>
              <a:spcBef>
                <a:spcPts val="413"/>
              </a:spcBef>
              <a:buFont typeface="Arial" panose="020B0604020202020204" pitchFamily="34" charset="0"/>
              <a:buChar char="•"/>
            </a:pPr>
            <a:r>
              <a:rPr lang="en-US" sz="2600">
                <a:latin typeface="Letter-join Plus 40" panose="02000505000000020003" pitchFamily="50" charset="0"/>
              </a:rPr>
              <a:t>Sooper books</a:t>
            </a:r>
          </a:p>
          <a:p>
            <a:pPr indent="-228600">
              <a:lnSpc>
                <a:spcPct val="90000"/>
              </a:lnSpc>
              <a:spcAft>
                <a:spcPts val="600"/>
              </a:spcAft>
              <a:buFont typeface="Arial" panose="020B0604020202020204" pitchFamily="34" charset="0"/>
              <a:buChar char="•"/>
            </a:pPr>
            <a:endParaRPr lang="en-US" sz="1700"/>
          </a:p>
          <a:p>
            <a:pPr indent="-228600">
              <a:lnSpc>
                <a:spcPct val="90000"/>
              </a:lnSpc>
              <a:spcBef>
                <a:spcPts val="413"/>
              </a:spcBef>
              <a:buFont typeface="Arial" panose="020B0604020202020204" pitchFamily="34" charset="0"/>
              <a:buChar char="•"/>
            </a:pPr>
            <a:endParaRPr lang="en-US" sz="1700"/>
          </a:p>
        </p:txBody>
      </p:sp>
      <p:pic>
        <p:nvPicPr>
          <p:cNvPr id="8" name="Picture 7" descr="A picture containing icon&#10;&#10;Description automatically generated">
            <a:extLst>
              <a:ext uri="{FF2B5EF4-FFF2-40B4-BE49-F238E27FC236}">
                <a16:creationId xmlns:a16="http://schemas.microsoft.com/office/drawing/2014/main" id="{3EB46F95-3914-8F44-A4D2-87ADF38E6E18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7547038" y="260711"/>
            <a:ext cx="4233672" cy="920825"/>
          </a:xfrm>
          <a:prstGeom prst="rect">
            <a:avLst/>
          </a:prstGeom>
        </p:spPr>
      </p:pic>
      <p:pic>
        <p:nvPicPr>
          <p:cNvPr id="11" name="Content Placeholder 4">
            <a:extLst>
              <a:ext uri="{FF2B5EF4-FFF2-40B4-BE49-F238E27FC236}">
                <a16:creationId xmlns:a16="http://schemas.microsoft.com/office/drawing/2014/main" id="{0CE15419-A1A2-1733-464E-235EEDAD91DA}"/>
              </a:ext>
            </a:extLst>
          </p:cNvPr>
          <p:cNvPicPr>
            <a:picLocks noChangeAspect="1"/>
          </p:cNvPicPr>
          <p:nvPr/>
        </p:nvPicPr>
        <p:blipFill rotWithShape="1">
          <a:blip r:embed="rId3"/>
          <a:srcRect l="10257" r="12026"/>
          <a:stretch/>
        </p:blipFill>
        <p:spPr>
          <a:xfrm>
            <a:off x="8720460" y="1215812"/>
            <a:ext cx="2060867" cy="2651760"/>
          </a:xfrm>
          <a:prstGeom prst="rect">
            <a:avLst/>
          </a:prstGeom>
        </p:spPr>
      </p:pic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5A9523FB-191C-3E44-96B2-B60784ADFC5E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8610600" y="6356350"/>
            <a:ext cx="2743200" cy="365125"/>
          </a:xfrm>
        </p:spPr>
        <p:txBody>
          <a:bodyPr vert="horz" lIns="91440" tIns="45720" rIns="91440" bIns="45720" rtlCol="0" anchor="ctr">
            <a:normAutofit/>
          </a:bodyPr>
          <a:lstStyle/>
          <a:p>
            <a:pPr>
              <a:spcAft>
                <a:spcPts val="600"/>
              </a:spcAft>
            </a:pPr>
            <a:fld id="{CFB247A3-AA37-D348-BAE2-134A88ED4A47}" type="slidenum">
              <a:rPr lang="en-US">
                <a:solidFill>
                  <a:schemeClr val="tx1">
                    <a:lumMod val="50000"/>
                    <a:lumOff val="50000"/>
                  </a:schemeClr>
                </a:solidFill>
              </a:rPr>
              <a:pPr>
                <a:spcAft>
                  <a:spcPts val="600"/>
                </a:spcAft>
              </a:pPr>
              <a:t>6</a:t>
            </a:fld>
            <a:endParaRPr lang="en-US">
              <a:solidFill>
                <a:schemeClr val="tx1">
                  <a:lumMod val="50000"/>
                  <a:lumOff val="50000"/>
                </a:schemeClr>
              </a:solidFill>
            </a:endParaRPr>
          </a:p>
        </p:txBody>
      </p:sp>
      <p:sp>
        <p:nvSpPr>
          <p:cNvPr id="9" name="object 6">
            <a:extLst>
              <a:ext uri="{FF2B5EF4-FFF2-40B4-BE49-F238E27FC236}">
                <a16:creationId xmlns:a16="http://schemas.microsoft.com/office/drawing/2014/main" id="{C3D0D677-F2EF-6AEF-5399-67079D29ED16}"/>
              </a:ext>
            </a:extLst>
          </p:cNvPr>
          <p:cNvSpPr txBox="1"/>
          <p:nvPr/>
        </p:nvSpPr>
        <p:spPr>
          <a:xfrm>
            <a:off x="1464563" y="4968620"/>
            <a:ext cx="7868905" cy="286682"/>
          </a:xfrm>
          <a:prstGeom prst="rect">
            <a:avLst/>
          </a:prstGeom>
        </p:spPr>
        <p:txBody>
          <a:bodyPr vert="horz" wrap="square" lIns="0" tIns="0" rIns="0" bIns="0" rtlCol="0" anchor="t">
            <a:spAutoFit/>
          </a:bodyPr>
          <a:lstStyle/>
          <a:p>
            <a:pPr defTabSz="758952">
              <a:lnSpc>
                <a:spcPts val="2405"/>
              </a:lnSpc>
              <a:spcAft>
                <a:spcPts val="600"/>
              </a:spcAft>
            </a:pPr>
            <a:endParaRPr lang="en-GB" sz="1650">
              <a:solidFill>
                <a:srgbClr val="EB3D9F"/>
              </a:solidFill>
              <a:latin typeface="Calibri"/>
              <a:cs typeface="Calibri"/>
            </a:endParaRPr>
          </a:p>
        </p:txBody>
      </p:sp>
      <p:sp>
        <p:nvSpPr>
          <p:cNvPr id="2" name="TextBox 1">
            <a:extLst>
              <a:ext uri="{FF2B5EF4-FFF2-40B4-BE49-F238E27FC236}">
                <a16:creationId xmlns:a16="http://schemas.microsoft.com/office/drawing/2014/main" id="{8DF2AF57-4534-A452-FC90-ABCFECC9274C}"/>
              </a:ext>
            </a:extLst>
          </p:cNvPr>
          <p:cNvSpPr txBox="1"/>
          <p:nvPr/>
        </p:nvSpPr>
        <p:spPr>
          <a:xfrm>
            <a:off x="694574" y="3054827"/>
            <a:ext cx="6512378" cy="461665"/>
          </a:xfrm>
          <a:prstGeom prst="rect">
            <a:avLst/>
          </a:prstGeom>
          <a:noFill/>
        </p:spPr>
        <p:txBody>
          <a:bodyPr rot="0" spcFirstLastPara="0" vertOverflow="overflow" horzOverflow="overflow" vert="horz" wrap="square" lIns="91440" tIns="45720" rIns="91440" bIns="45720" numCol="1" spcCol="0" rtlCol="0" fromWordArt="0" anchor="t" anchorCtr="0" forceAA="0" compatLnSpc="1">
            <a:prstTxWarp prst="textNoShape">
              <a:avLst/>
            </a:prstTxWarp>
            <a:spAutoFit/>
          </a:bodyPr>
          <a:lstStyle/>
          <a:p>
            <a:r>
              <a:rPr lang="en-GB" sz="2400">
                <a:solidFill>
                  <a:srgbClr val="E31DAA"/>
                </a:solidFill>
                <a:latin typeface="Letter-join Air No-lead 40" panose="02000805000000020003" pitchFamily="2" charset="0"/>
                <a:cs typeface="Calibri"/>
              </a:rPr>
              <a:t>How you can help at home:​</a:t>
            </a:r>
            <a:endParaRPr lang="en-GB" sz="2400">
              <a:latin typeface="Letter-join Air No-lead 40" panose="02000805000000020003" pitchFamily="2" charset="0"/>
            </a:endParaRPr>
          </a:p>
        </p:txBody>
      </p:sp>
      <p:pic>
        <p:nvPicPr>
          <p:cNvPr id="1026" name="Picture 2">
            <a:extLst>
              <a:ext uri="{FF2B5EF4-FFF2-40B4-BE49-F238E27FC236}">
                <a16:creationId xmlns:a16="http://schemas.microsoft.com/office/drawing/2014/main" id="{6FE89D0B-C26B-028D-1E59-370EF385E090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368160" y="3921602"/>
            <a:ext cx="2743200" cy="273586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3" name="TextBox 2">
            <a:extLst>
              <a:ext uri="{FF2B5EF4-FFF2-40B4-BE49-F238E27FC236}">
                <a16:creationId xmlns:a16="http://schemas.microsoft.com/office/drawing/2014/main" id="{EEC81515-7EDE-107F-AF20-313B4F915E0F}"/>
              </a:ext>
            </a:extLst>
          </p:cNvPr>
          <p:cNvSpPr txBox="1"/>
          <p:nvPr/>
        </p:nvSpPr>
        <p:spPr>
          <a:xfrm>
            <a:off x="11353800" y="5760719"/>
            <a:ext cx="684535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/>
              <a:t>ME</a:t>
            </a:r>
          </a:p>
        </p:txBody>
      </p:sp>
    </p:spTree>
    <p:extLst>
      <p:ext uri="{BB962C8B-B14F-4D97-AF65-F5344CB8AC3E}">
        <p14:creationId xmlns:p14="http://schemas.microsoft.com/office/powerpoint/2010/main" val="854657587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Rectangle 16">
            <a:extLst>
              <a:ext uri="{FF2B5EF4-FFF2-40B4-BE49-F238E27FC236}">
                <a16:creationId xmlns:a16="http://schemas.microsoft.com/office/drawing/2014/main" id="{01D0AF59-99C3-4251-AB9A-C966C6AD4400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0" cy="6858000"/>
          </a:xfrm>
          <a:prstGeom prst="rect">
            <a:avLst/>
          </a:prstGeom>
          <a:solidFill>
            <a:schemeClr val="bg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5" name="Rectangle 18">
            <a:extLst>
              <a:ext uri="{FF2B5EF4-FFF2-40B4-BE49-F238E27FC236}">
                <a16:creationId xmlns:a16="http://schemas.microsoft.com/office/drawing/2014/main" id="{1855405F-37A2-4869-9154-F8BE3BECE6C3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477012" y="480060"/>
            <a:ext cx="11237976" cy="5897880"/>
          </a:xfrm>
          <a:prstGeom prst="rect">
            <a:avLst/>
          </a:prstGeom>
          <a:solidFill>
            <a:srgbClr val="FFFFFF"/>
          </a:solidFill>
          <a:ln w="9525">
            <a:noFill/>
          </a:ln>
          <a:effectLst>
            <a:outerShdw blurRad="63500" dist="17780" dir="5400000" algn="t" rotWithShape="0">
              <a:prstClr val="black">
                <a:alpha val="43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4" name="object 4"/>
          <p:cNvSpPr txBox="1"/>
          <p:nvPr/>
        </p:nvSpPr>
        <p:spPr>
          <a:xfrm>
            <a:off x="707582" y="1162217"/>
            <a:ext cx="1588938" cy="512961"/>
          </a:xfrm>
          <a:prstGeom prst="rect">
            <a:avLst/>
          </a:prstGeom>
        </p:spPr>
        <p:txBody>
          <a:bodyPr vert="horz" wrap="square" lIns="0" tIns="0" rIns="0" bIns="0" rtlCol="0" anchor="t">
            <a:spAutoFit/>
          </a:bodyPr>
          <a:lstStyle/>
          <a:p>
            <a:pPr defTabSz="877824">
              <a:lnSpc>
                <a:spcPts val="4013"/>
              </a:lnSpc>
              <a:spcAft>
                <a:spcPts val="600"/>
              </a:spcAft>
            </a:pPr>
            <a:endParaRPr lang="en-GB" sz="3600" spc="-22">
              <a:solidFill>
                <a:srgbClr val="EB3D9F"/>
              </a:solidFill>
              <a:latin typeface="Calibri"/>
              <a:cs typeface="Calibri"/>
            </a:endParaRPr>
          </a:p>
        </p:txBody>
      </p:sp>
      <p:grpSp>
        <p:nvGrpSpPr>
          <p:cNvPr id="2" name="Group 1">
            <a:extLst>
              <a:ext uri="{FF2B5EF4-FFF2-40B4-BE49-F238E27FC236}">
                <a16:creationId xmlns:a16="http://schemas.microsoft.com/office/drawing/2014/main" id="{B41ACC4D-9E27-E15F-AA16-BEF6FA1EBFC2}"/>
              </a:ext>
            </a:extLst>
          </p:cNvPr>
          <p:cNvGrpSpPr/>
          <p:nvPr/>
        </p:nvGrpSpPr>
        <p:grpSpPr>
          <a:xfrm>
            <a:off x="1356725" y="1965801"/>
            <a:ext cx="9351915" cy="2291070"/>
            <a:chOff x="848725" y="2152584"/>
            <a:chExt cx="9351915" cy="2291070"/>
          </a:xfrm>
        </p:grpSpPr>
        <p:sp>
          <p:nvSpPr>
            <p:cNvPr id="5" name="object 5"/>
            <p:cNvSpPr txBox="1"/>
            <p:nvPr/>
          </p:nvSpPr>
          <p:spPr>
            <a:xfrm>
              <a:off x="848725" y="2152584"/>
              <a:ext cx="8681912" cy="733534"/>
            </a:xfrm>
            <a:prstGeom prst="rect">
              <a:avLst/>
            </a:prstGeom>
          </p:spPr>
          <p:txBody>
            <a:bodyPr vert="horz" wrap="square" lIns="0" tIns="0" rIns="0" bIns="0" rtlCol="0" anchor="t">
              <a:spAutoFit/>
            </a:bodyPr>
            <a:lstStyle/>
            <a:p>
              <a:pPr marL="285750" indent="-285750" defTabSz="877824">
                <a:lnSpc>
                  <a:spcPts val="2447"/>
                </a:lnSpc>
                <a:buFont typeface="Wingdings"/>
                <a:buChar char="§"/>
              </a:pPr>
              <a:r>
                <a:rPr lang="en-GB" sz="2400" b="1" kern="1200">
                  <a:solidFill>
                    <a:srgbClr val="404040"/>
                  </a:solidFill>
                  <a:latin typeface="Letter-join Basic 40" panose="02000505000000020003" pitchFamily="2" charset="0"/>
                  <a:cs typeface="Calibri"/>
                </a:rPr>
                <a:t>An area</a:t>
              </a:r>
              <a:r>
                <a:rPr lang="en-GB" sz="2400" b="1" kern="1200" spc="-14">
                  <a:solidFill>
                    <a:srgbClr val="404040"/>
                  </a:solidFill>
                  <a:latin typeface="Letter-join Basic 40" panose="02000505000000020003" pitchFamily="2" charset="0"/>
                  <a:cs typeface="Calibri"/>
                </a:rPr>
                <a:t> </a:t>
              </a:r>
              <a:r>
                <a:rPr lang="en-GB" sz="2400" b="1" kern="1200">
                  <a:solidFill>
                    <a:srgbClr val="404040"/>
                  </a:solidFill>
                  <a:latin typeface="Letter-join Basic 40" panose="02000505000000020003" pitchFamily="2" charset="0"/>
                  <a:cs typeface="Calibri"/>
                </a:rPr>
                <a:t>of development across</a:t>
              </a:r>
              <a:r>
                <a:rPr lang="en-GB" sz="2400" b="1" kern="1200" spc="-13">
                  <a:solidFill>
                    <a:srgbClr val="404040"/>
                  </a:solidFill>
                  <a:latin typeface="Letter-join Basic 40" panose="02000505000000020003" pitchFamily="2" charset="0"/>
                  <a:cs typeface="Calibri"/>
                </a:rPr>
                <a:t> </a:t>
              </a:r>
              <a:r>
                <a:rPr lang="en-GB" sz="2400" b="1" kern="1200">
                  <a:solidFill>
                    <a:srgbClr val="404040"/>
                  </a:solidFill>
                  <a:latin typeface="Letter-join Basic 40" panose="02000505000000020003" pitchFamily="2" charset="0"/>
                  <a:cs typeface="Calibri"/>
                </a:rPr>
                <a:t>the year group</a:t>
              </a:r>
              <a:endParaRPr lang="en-US" sz="2400" b="1">
                <a:latin typeface="Letter-join Basic 40" panose="02000505000000020003" pitchFamily="2" charset="0"/>
                <a:cs typeface="Calibri"/>
              </a:endParaRPr>
            </a:p>
            <a:p>
              <a:pPr marL="285750" indent="-285750" defTabSz="877824">
                <a:lnSpc>
                  <a:spcPts val="2447"/>
                </a:lnSpc>
                <a:spcBef>
                  <a:spcPts val="837"/>
                </a:spcBef>
                <a:buFont typeface="Wingdings"/>
                <a:buChar char="§"/>
              </a:pPr>
              <a:r>
                <a:rPr lang="en-GB" sz="2400" b="1" kern="1200" spc="-22">
                  <a:solidFill>
                    <a:srgbClr val="404040"/>
                  </a:solidFill>
                  <a:latin typeface="Letter-join Basic 40" panose="02000505000000020003" pitchFamily="2" charset="0"/>
                  <a:cs typeface="Calibri"/>
                </a:rPr>
                <a:t>Poetry</a:t>
              </a:r>
              <a:endParaRPr lang="en-GB" sz="2400" b="1" spc="-23">
                <a:solidFill>
                  <a:srgbClr val="404040"/>
                </a:solidFill>
                <a:latin typeface="Letter-join Basic 40" panose="02000505000000020003" pitchFamily="2" charset="0"/>
                <a:cs typeface="Calibri"/>
              </a:endParaRPr>
            </a:p>
          </p:txBody>
        </p:sp>
        <p:sp>
          <p:nvSpPr>
            <p:cNvPr id="6" name="object 6"/>
            <p:cNvSpPr txBox="1"/>
            <p:nvPr/>
          </p:nvSpPr>
          <p:spPr>
            <a:xfrm>
              <a:off x="848725" y="2983386"/>
              <a:ext cx="3616245" cy="323165"/>
            </a:xfrm>
            <a:prstGeom prst="rect">
              <a:avLst/>
            </a:prstGeom>
          </p:spPr>
          <p:txBody>
            <a:bodyPr vert="horz" wrap="square" lIns="0" tIns="0" rIns="0" bIns="0" rtlCol="0" anchor="t">
              <a:spAutoFit/>
            </a:bodyPr>
            <a:lstStyle/>
            <a:p>
              <a:pPr marL="285750" indent="-285750" defTabSz="877824">
                <a:lnSpc>
                  <a:spcPts val="2447"/>
                </a:lnSpc>
                <a:spcAft>
                  <a:spcPts val="600"/>
                </a:spcAft>
                <a:buFont typeface="Wingdings"/>
                <a:buChar char="§"/>
              </a:pPr>
              <a:r>
                <a:rPr lang="en-GB" sz="2400" b="1" kern="1200">
                  <a:solidFill>
                    <a:srgbClr val="404040"/>
                  </a:solidFill>
                  <a:latin typeface="Letter-join Basic 40" panose="02000505000000020003" pitchFamily="2" charset="0"/>
                  <a:cs typeface="Calibri"/>
                </a:rPr>
                <a:t>Narrative</a:t>
              </a:r>
              <a:r>
                <a:rPr lang="en-GB" sz="2400" b="1" kern="1200" spc="-13">
                  <a:solidFill>
                    <a:srgbClr val="404040"/>
                  </a:solidFill>
                  <a:latin typeface="Letter-join Basic 40" panose="02000505000000020003" pitchFamily="2" charset="0"/>
                  <a:cs typeface="Calibri"/>
                </a:rPr>
                <a:t> </a:t>
              </a:r>
              <a:r>
                <a:rPr lang="en-GB" sz="2400" b="1" kern="1200">
                  <a:solidFill>
                    <a:srgbClr val="404040"/>
                  </a:solidFill>
                  <a:latin typeface="Letter-join Basic 40" panose="02000505000000020003" pitchFamily="2" charset="0"/>
                  <a:cs typeface="Calibri"/>
                </a:rPr>
                <a:t>writing (stories)</a:t>
              </a:r>
              <a:endParaRPr lang="en-GB" sz="2400" b="1">
                <a:solidFill>
                  <a:srgbClr val="404040"/>
                </a:solidFill>
                <a:latin typeface="Letter-join Basic 40" panose="02000505000000020003" pitchFamily="2" charset="0"/>
                <a:cs typeface="Calibri"/>
              </a:endParaRPr>
            </a:p>
          </p:txBody>
        </p:sp>
        <p:sp>
          <p:nvSpPr>
            <p:cNvPr id="7" name="object 7"/>
            <p:cNvSpPr txBox="1"/>
            <p:nvPr/>
          </p:nvSpPr>
          <p:spPr>
            <a:xfrm>
              <a:off x="848725" y="3398049"/>
              <a:ext cx="8681912" cy="323165"/>
            </a:xfrm>
            <a:prstGeom prst="rect">
              <a:avLst/>
            </a:prstGeom>
          </p:spPr>
          <p:txBody>
            <a:bodyPr vert="horz" wrap="square" lIns="0" tIns="0" rIns="0" bIns="0" rtlCol="0" anchor="t">
              <a:spAutoFit/>
            </a:bodyPr>
            <a:lstStyle/>
            <a:p>
              <a:pPr marL="342900" indent="-342900" defTabSz="877824">
                <a:lnSpc>
                  <a:spcPts val="2447"/>
                </a:lnSpc>
                <a:spcAft>
                  <a:spcPts val="600"/>
                </a:spcAft>
                <a:buFont typeface="Wingdings"/>
                <a:buChar char="§"/>
              </a:pPr>
              <a:r>
                <a:rPr lang="fr-FR" sz="2400" b="1" kern="1200">
                  <a:solidFill>
                    <a:srgbClr val="404040"/>
                  </a:solidFill>
                  <a:latin typeface="Letter-join Basic 40" panose="02000505000000020003" pitchFamily="2" charset="0"/>
                  <a:cs typeface="Calibri"/>
                </a:rPr>
                <a:t>Non-fiction (persuasive, informative, </a:t>
              </a:r>
              <a:r>
                <a:rPr lang="fr-FR" sz="2400" b="1">
                  <a:solidFill>
                    <a:srgbClr val="404040"/>
                  </a:solidFill>
                  <a:latin typeface="Letter-join Basic 40" panose="02000505000000020003" pitchFamily="2" charset="0"/>
                  <a:cs typeface="Calibri"/>
                </a:rPr>
                <a:t>explanation</a:t>
              </a:r>
              <a:r>
                <a:rPr lang="fr-FR" sz="2400" b="1" kern="1200">
                  <a:solidFill>
                    <a:srgbClr val="404040"/>
                  </a:solidFill>
                  <a:latin typeface="Letter-join Basic 40" panose="02000505000000020003" pitchFamily="2" charset="0"/>
                  <a:cs typeface="Calibri"/>
                </a:rPr>
                <a:t>, instructions)</a:t>
              </a:r>
              <a:endParaRPr lang="fr-FR" sz="2400" b="1">
                <a:solidFill>
                  <a:srgbClr val="404040"/>
                </a:solidFill>
                <a:latin typeface="Letter-join Basic 40" panose="02000505000000020003" pitchFamily="2" charset="0"/>
                <a:cs typeface="Calibri"/>
              </a:endParaRPr>
            </a:p>
          </p:txBody>
        </p:sp>
        <p:sp>
          <p:nvSpPr>
            <p:cNvPr id="8" name="object 8"/>
            <p:cNvSpPr txBox="1"/>
            <p:nvPr/>
          </p:nvSpPr>
          <p:spPr>
            <a:xfrm>
              <a:off x="848725" y="3812712"/>
              <a:ext cx="9351915" cy="630942"/>
            </a:xfrm>
            <a:prstGeom prst="rect">
              <a:avLst/>
            </a:prstGeom>
          </p:spPr>
          <p:txBody>
            <a:bodyPr vert="horz" wrap="square" lIns="0" tIns="0" rIns="0" bIns="0" rtlCol="0" anchor="t">
              <a:spAutoFit/>
            </a:bodyPr>
            <a:lstStyle/>
            <a:p>
              <a:pPr marL="342900" indent="-342900" defTabSz="877824">
                <a:lnSpc>
                  <a:spcPts val="2447"/>
                </a:lnSpc>
                <a:spcAft>
                  <a:spcPts val="600"/>
                </a:spcAft>
                <a:buFont typeface="Wingdings"/>
                <a:buChar char="§"/>
              </a:pPr>
              <a:r>
                <a:rPr lang="en-GB" sz="2400" b="1" kern="1200">
                  <a:solidFill>
                    <a:srgbClr val="404040"/>
                  </a:solidFill>
                  <a:latin typeface="Letter-join Basic 40" panose="02000505000000020003" pitchFamily="2" charset="0"/>
                  <a:cs typeface="Calibri"/>
                </a:rPr>
                <a:t>Daily writing</a:t>
              </a:r>
              <a:r>
                <a:rPr lang="en-GB" sz="2400" b="1" kern="1200" spc="10">
                  <a:solidFill>
                    <a:srgbClr val="404040"/>
                  </a:solidFill>
                  <a:latin typeface="Letter-join Basic 40" panose="02000505000000020003" pitchFamily="2" charset="0"/>
                  <a:cs typeface="Calibri"/>
                </a:rPr>
                <a:t> </a:t>
              </a:r>
              <a:r>
                <a:rPr lang="en-GB" sz="2400" b="1" kern="1200">
                  <a:solidFill>
                    <a:srgbClr val="404040"/>
                  </a:solidFill>
                  <a:latin typeface="Letter-join Basic 40" panose="02000505000000020003" pitchFamily="2" charset="0"/>
                  <a:cs typeface="Calibri"/>
                </a:rPr>
                <a:t>lessons with focus</a:t>
              </a:r>
              <a:r>
                <a:rPr lang="en-GB" sz="2400" b="1" kern="1200" spc="-14">
                  <a:solidFill>
                    <a:srgbClr val="404040"/>
                  </a:solidFill>
                  <a:latin typeface="Letter-join Basic 40" panose="02000505000000020003" pitchFamily="2" charset="0"/>
                  <a:cs typeface="Calibri"/>
                </a:rPr>
                <a:t> </a:t>
              </a:r>
              <a:r>
                <a:rPr lang="en-GB" sz="2400" b="1" kern="1200">
                  <a:solidFill>
                    <a:srgbClr val="404040"/>
                  </a:solidFill>
                  <a:latin typeface="Letter-join Basic 40" panose="02000505000000020003" pitchFamily="2" charset="0"/>
                  <a:cs typeface="Calibri"/>
                </a:rPr>
                <a:t>on - spelling, punctuation, grammar</a:t>
              </a:r>
              <a:r>
                <a:rPr lang="en-GB" sz="2400" b="1" kern="1200" spc="-11">
                  <a:solidFill>
                    <a:srgbClr val="404040"/>
                  </a:solidFill>
                  <a:latin typeface="Letter-join Basic 40" panose="02000505000000020003" pitchFamily="2" charset="0"/>
                  <a:cs typeface="Calibri"/>
                </a:rPr>
                <a:t> </a:t>
              </a:r>
              <a:r>
                <a:rPr lang="en-GB" sz="2400" b="1" kern="1200">
                  <a:solidFill>
                    <a:srgbClr val="404040"/>
                  </a:solidFill>
                  <a:latin typeface="Letter-join Basic 40" panose="02000505000000020003" pitchFamily="2" charset="0"/>
                  <a:cs typeface="Calibri"/>
                </a:rPr>
                <a:t>and</a:t>
              </a:r>
              <a:endParaRPr lang="en-GB" sz="2400" b="1">
                <a:solidFill>
                  <a:srgbClr val="404040"/>
                </a:solidFill>
                <a:latin typeface="Letter-join Basic 40" panose="02000505000000020003" pitchFamily="2" charset="0"/>
                <a:cs typeface="Calibri"/>
              </a:endParaRPr>
            </a:p>
          </p:txBody>
        </p:sp>
        <p:sp>
          <p:nvSpPr>
            <p:cNvPr id="9" name="object 9"/>
            <p:cNvSpPr txBox="1"/>
            <p:nvPr/>
          </p:nvSpPr>
          <p:spPr>
            <a:xfrm>
              <a:off x="1788520" y="4101510"/>
              <a:ext cx="1707723" cy="323165"/>
            </a:xfrm>
            <a:prstGeom prst="rect">
              <a:avLst/>
            </a:prstGeom>
          </p:spPr>
          <p:txBody>
            <a:bodyPr vert="horz" wrap="square" lIns="0" tIns="0" rIns="0" bIns="0" rtlCol="0">
              <a:spAutoFit/>
            </a:bodyPr>
            <a:lstStyle/>
            <a:p>
              <a:pPr defTabSz="877824">
                <a:lnSpc>
                  <a:spcPts val="2447"/>
                </a:lnSpc>
                <a:spcAft>
                  <a:spcPts val="600"/>
                </a:spcAft>
              </a:pPr>
              <a:r>
                <a:rPr lang="en-GB" sz="2400" b="1" kern="1200">
                  <a:solidFill>
                    <a:srgbClr val="404040"/>
                  </a:solidFill>
                  <a:latin typeface="Letter-join Basic 40" panose="02000505000000020003" pitchFamily="2" charset="0"/>
                  <a:cs typeface="Calibri"/>
                </a:rPr>
                <a:t>composition.</a:t>
              </a:r>
              <a:endParaRPr lang="en-GB" sz="2400" b="1">
                <a:solidFill>
                  <a:srgbClr val="404040"/>
                </a:solidFill>
                <a:latin typeface="Letter-join Basic 40" panose="02000505000000020003" pitchFamily="2" charset="0"/>
                <a:cs typeface="Calibri"/>
              </a:endParaRPr>
            </a:p>
          </p:txBody>
        </p:sp>
      </p:grpSp>
      <p:sp>
        <p:nvSpPr>
          <p:cNvPr id="11" name="object 11"/>
          <p:cNvSpPr txBox="1"/>
          <p:nvPr/>
        </p:nvSpPr>
        <p:spPr>
          <a:xfrm>
            <a:off x="850457" y="5167038"/>
            <a:ext cx="10650673" cy="732622"/>
          </a:xfrm>
          <a:prstGeom prst="rect">
            <a:avLst/>
          </a:prstGeom>
        </p:spPr>
        <p:txBody>
          <a:bodyPr vert="horz" wrap="square" lIns="0" tIns="0" rIns="0" bIns="0" rtlCol="0" anchor="t">
            <a:spAutoFit/>
          </a:bodyPr>
          <a:lstStyle/>
          <a:p>
            <a:pPr marL="342900" indent="-342900" defTabSz="877824">
              <a:lnSpc>
                <a:spcPts val="2447"/>
              </a:lnSpc>
              <a:buFont typeface="Wingdings"/>
              <a:buChar char="§"/>
            </a:pPr>
            <a:r>
              <a:rPr lang="en-GB" sz="2400" b="1" kern="1200">
                <a:latin typeface="Letter-join Basic 40" panose="02000505000000020003" pitchFamily="2" charset="0"/>
                <a:cs typeface="Calibri"/>
              </a:rPr>
              <a:t>Weekly Practice spelling with your child </a:t>
            </a:r>
            <a:r>
              <a:rPr lang="en-GB" sz="2400" b="1" kern="1200" spc="-45">
                <a:latin typeface="Letter-join Basic 40" panose="02000505000000020003" pitchFamily="2" charset="0"/>
                <a:cs typeface="Calibri"/>
              </a:rPr>
              <a:t>(Year</a:t>
            </a:r>
            <a:r>
              <a:rPr lang="en-GB" sz="2400" b="1" kern="1200" spc="38">
                <a:latin typeface="Letter-join Basic 40" panose="02000505000000020003" pitchFamily="2" charset="0"/>
                <a:cs typeface="Calibri"/>
              </a:rPr>
              <a:t> </a:t>
            </a:r>
            <a:r>
              <a:rPr lang="en-GB" sz="2400" b="1" kern="1200">
                <a:latin typeface="Letter-join Basic 40" panose="02000505000000020003" pitchFamily="2" charset="0"/>
                <a:cs typeface="Calibri"/>
              </a:rPr>
              <a:t>5/6 spelling lists and rules)</a:t>
            </a:r>
            <a:endParaRPr lang="en-US" sz="2400" b="1">
              <a:latin typeface="Letter-join Basic 40" panose="02000505000000020003" pitchFamily="2" charset="0"/>
              <a:cs typeface="Calibri"/>
            </a:endParaRPr>
          </a:p>
          <a:p>
            <a:pPr marL="342900" indent="-342900" defTabSz="877824">
              <a:lnSpc>
                <a:spcPts val="2447"/>
              </a:lnSpc>
              <a:spcBef>
                <a:spcPts val="837"/>
              </a:spcBef>
              <a:buFont typeface="Wingdings"/>
              <a:buChar char="§"/>
            </a:pPr>
            <a:r>
              <a:rPr lang="en-GB" sz="2400" b="1">
                <a:latin typeface="Letter-join Basic 40" panose="02000505000000020003" pitchFamily="2" charset="0"/>
                <a:cs typeface="Calibri"/>
              </a:rPr>
              <a:t>Weekly Handwriting</a:t>
            </a:r>
            <a:r>
              <a:rPr lang="en-GB" sz="2400" b="1" kern="1200">
                <a:latin typeface="Letter-join Basic 40" panose="02000505000000020003" pitchFamily="2" charset="0"/>
                <a:cs typeface="Calibri"/>
              </a:rPr>
              <a:t> </a:t>
            </a:r>
            <a:r>
              <a:rPr lang="en-GB" sz="2400" b="1">
                <a:latin typeface="Letter-join Basic 40" panose="02000505000000020003" pitchFamily="2" charset="0"/>
                <a:cs typeface="Calibri"/>
              </a:rPr>
              <a:t>practice</a:t>
            </a:r>
            <a:r>
              <a:rPr lang="en-GB" sz="2400" b="1" kern="1200">
                <a:latin typeface="Letter-join Basic 40" panose="02000505000000020003" pitchFamily="2" charset="0"/>
                <a:cs typeface="Calibri"/>
              </a:rPr>
              <a:t> – Fully cursive</a:t>
            </a:r>
            <a:endParaRPr lang="en-GB" sz="2400" b="1">
              <a:latin typeface="Letter-join Basic 40" panose="02000505000000020003" pitchFamily="2" charset="0"/>
              <a:cs typeface="Calibri"/>
            </a:endParaRPr>
          </a:p>
        </p:txBody>
      </p:sp>
      <p:pic>
        <p:nvPicPr>
          <p:cNvPr id="12" name="Picture 11" descr="A picture containing icon&#10;&#10;Description automatically generated">
            <a:extLst>
              <a:ext uri="{FF2B5EF4-FFF2-40B4-BE49-F238E27FC236}">
                <a16:creationId xmlns:a16="http://schemas.microsoft.com/office/drawing/2014/main" id="{479A4D69-131C-2D86-B065-D9C28BCA7C7F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8705254" y="903910"/>
            <a:ext cx="2843279" cy="619429"/>
          </a:xfrm>
          <a:prstGeom prst="rect">
            <a:avLst/>
          </a:prstGeom>
        </p:spPr>
      </p:pic>
      <p:sp>
        <p:nvSpPr>
          <p:cNvPr id="3" name="TextBox 2">
            <a:extLst>
              <a:ext uri="{FF2B5EF4-FFF2-40B4-BE49-F238E27FC236}">
                <a16:creationId xmlns:a16="http://schemas.microsoft.com/office/drawing/2014/main" id="{88C4070B-DA22-A1A3-9581-D70C163BB1F1}"/>
              </a:ext>
            </a:extLst>
          </p:cNvPr>
          <p:cNvSpPr txBox="1"/>
          <p:nvPr/>
        </p:nvSpPr>
        <p:spPr>
          <a:xfrm>
            <a:off x="847573" y="4571624"/>
            <a:ext cx="6528011" cy="490519"/>
          </a:xfrm>
          <a:prstGeom prst="rect">
            <a:avLst/>
          </a:prstGeom>
          <a:noFill/>
        </p:spPr>
        <p:txBody>
          <a:bodyPr wrap="square" lIns="91440" tIns="45720" rIns="91440" bIns="45720" anchor="t">
            <a:spAutoFit/>
          </a:bodyPr>
          <a:lstStyle/>
          <a:p>
            <a:pPr defTabSz="877824">
              <a:lnSpc>
                <a:spcPts val="2675"/>
              </a:lnSpc>
              <a:spcBef>
                <a:spcPts val="492"/>
              </a:spcBef>
              <a:defRPr/>
            </a:pPr>
            <a:r>
              <a:rPr lang="en-GB" sz="3600" kern="1200">
                <a:solidFill>
                  <a:srgbClr val="E31DAA"/>
                </a:solidFill>
                <a:latin typeface="Letter-join Air No-lead 40" panose="02000805000000020003" pitchFamily="2" charset="0"/>
                <a:cs typeface="Calibri"/>
              </a:rPr>
              <a:t>How you can help at home:</a:t>
            </a:r>
            <a:endParaRPr lang="en-GB" sz="3600" b="0" i="0" u="none" strike="noStrike" kern="1200" cap="none" spc="0" normalizeH="0" baseline="0" noProof="0">
              <a:ln>
                <a:noFill/>
              </a:ln>
              <a:solidFill>
                <a:srgbClr val="E31DAA"/>
              </a:solidFill>
              <a:effectLst/>
              <a:uLnTx/>
              <a:uFillTx/>
              <a:latin typeface="Letter-join Air No-lead 40" panose="02000805000000020003" pitchFamily="2" charset="0"/>
              <a:cs typeface="Calibri"/>
            </a:endParaRPr>
          </a:p>
        </p:txBody>
      </p:sp>
      <p:pic>
        <p:nvPicPr>
          <p:cNvPr id="13" name="Picture 12" descr="A pencil writing on a piece of paper&#10;&#10;Description automatically generated">
            <a:extLst>
              <a:ext uri="{FF2B5EF4-FFF2-40B4-BE49-F238E27FC236}">
                <a16:creationId xmlns:a16="http://schemas.microsoft.com/office/drawing/2014/main" id="{101E9988-5958-A01C-BD5F-446873460FA5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9377680" y="1943972"/>
            <a:ext cx="1661160" cy="1364775"/>
          </a:xfrm>
          <a:prstGeom prst="rect">
            <a:avLst/>
          </a:prstGeom>
        </p:spPr>
      </p:pic>
      <p:sp>
        <p:nvSpPr>
          <p:cNvPr id="16" name="TextBox 15">
            <a:extLst>
              <a:ext uri="{FF2B5EF4-FFF2-40B4-BE49-F238E27FC236}">
                <a16:creationId xmlns:a16="http://schemas.microsoft.com/office/drawing/2014/main" id="{9FF78E99-86EB-55E2-5FFA-867689DDE1FB}"/>
              </a:ext>
            </a:extLst>
          </p:cNvPr>
          <p:cNvSpPr txBox="1"/>
          <p:nvPr/>
        </p:nvSpPr>
        <p:spPr>
          <a:xfrm>
            <a:off x="807720" y="701040"/>
            <a:ext cx="4587240" cy="923330"/>
          </a:xfrm>
          <a:prstGeom prst="rect">
            <a:avLst/>
          </a:prstGeom>
          <a:noFill/>
        </p:spPr>
        <p:txBody>
          <a:bodyPr rot="0" spcFirstLastPara="0" vertOverflow="overflow" horzOverflow="overflow" vert="horz" wrap="square" lIns="91440" tIns="45720" rIns="91440" bIns="45720" numCol="1" spcCol="0" rtlCol="0" fromWordArt="0" anchor="t" anchorCtr="0" forceAA="0" compatLnSpc="1">
            <a:prstTxWarp prst="textNoShape">
              <a:avLst/>
            </a:prstTxWarp>
            <a:spAutoFit/>
          </a:bodyPr>
          <a:lstStyle/>
          <a:p>
            <a:r>
              <a:rPr lang="en-GB" sz="5400">
                <a:solidFill>
                  <a:srgbClr val="EB3D9F"/>
                </a:solidFill>
                <a:latin typeface="Letter-join Air No-lead 40" panose="02000805000000020003" pitchFamily="2" charset="0"/>
              </a:rPr>
              <a:t>Writing</a:t>
            </a:r>
            <a:endParaRPr lang="en-GB" sz="4400">
              <a:latin typeface="Letter-join Air No-lead 40" panose="02000805000000020003" pitchFamily="2" charset="0"/>
              <a:cs typeface="Calibri" panose="020F0502020204030204"/>
            </a:endParaRP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6EAD40BB-5F03-7B2C-F5EA-9552791121ED}"/>
              </a:ext>
            </a:extLst>
          </p:cNvPr>
          <p:cNvSpPr txBox="1"/>
          <p:nvPr/>
        </p:nvSpPr>
        <p:spPr>
          <a:xfrm>
            <a:off x="10259568" y="5806440"/>
            <a:ext cx="996696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/>
              <a:t>ME</a:t>
            </a:r>
          </a:p>
        </p:txBody>
      </p:sp>
    </p:spTree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Rectangle 16">
            <a:extLst>
              <a:ext uri="{FF2B5EF4-FFF2-40B4-BE49-F238E27FC236}">
                <a16:creationId xmlns:a16="http://schemas.microsoft.com/office/drawing/2014/main" id="{01D0AF59-99C3-4251-AB9A-C966C6AD4400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0" cy="6858000"/>
          </a:xfrm>
          <a:prstGeom prst="rect">
            <a:avLst/>
          </a:prstGeom>
          <a:solidFill>
            <a:schemeClr val="bg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5" name="Rectangle 18">
            <a:extLst>
              <a:ext uri="{FF2B5EF4-FFF2-40B4-BE49-F238E27FC236}">
                <a16:creationId xmlns:a16="http://schemas.microsoft.com/office/drawing/2014/main" id="{1855405F-37A2-4869-9154-F8BE3BECE6C3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477012" y="480060"/>
            <a:ext cx="11237976" cy="5897880"/>
          </a:xfrm>
          <a:prstGeom prst="rect">
            <a:avLst/>
          </a:prstGeom>
          <a:solidFill>
            <a:srgbClr val="FFFFFF"/>
          </a:solidFill>
          <a:ln w="9525">
            <a:noFill/>
          </a:ln>
          <a:effectLst>
            <a:outerShdw blurRad="63500" dist="17780" dir="5400000" algn="t" rotWithShape="0">
              <a:prstClr val="black">
                <a:alpha val="43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4" name="object 4"/>
          <p:cNvSpPr txBox="1"/>
          <p:nvPr/>
        </p:nvSpPr>
        <p:spPr>
          <a:xfrm>
            <a:off x="876024" y="903910"/>
            <a:ext cx="2940218" cy="569387"/>
          </a:xfrm>
          <a:prstGeom prst="rect">
            <a:avLst/>
          </a:prstGeom>
        </p:spPr>
        <p:txBody>
          <a:bodyPr vert="horz" wrap="square" lIns="0" tIns="0" rIns="0" bIns="0" rtlCol="0" anchor="t">
            <a:spAutoFit/>
          </a:bodyPr>
          <a:lstStyle/>
          <a:p>
            <a:pPr defTabSz="877824">
              <a:lnSpc>
                <a:spcPts val="4013"/>
              </a:lnSpc>
              <a:spcAft>
                <a:spcPts val="600"/>
              </a:spcAft>
            </a:pPr>
            <a:r>
              <a:rPr lang="en-GB" sz="4800" kern="1200" spc="-22">
                <a:solidFill>
                  <a:srgbClr val="EB3D9F"/>
                </a:solidFill>
                <a:latin typeface="Letter-join Air No-lead 40" panose="02000805000000020003" pitchFamily="2" charset="0"/>
              </a:rPr>
              <a:t>Maths</a:t>
            </a:r>
            <a:endParaRPr lang="en-GB" sz="4800" spc="-23">
              <a:solidFill>
                <a:srgbClr val="EB3D9F"/>
              </a:solidFill>
              <a:latin typeface="Letter-join Air No-lead 40" panose="02000805000000020003" pitchFamily="2" charset="0"/>
              <a:cs typeface="LNGMSB+TrebuchetMS"/>
            </a:endParaRPr>
          </a:p>
        </p:txBody>
      </p:sp>
      <p:pic>
        <p:nvPicPr>
          <p:cNvPr id="12" name="Picture 11" descr="A picture containing icon&#10;&#10;Description automatically generated">
            <a:extLst>
              <a:ext uri="{FF2B5EF4-FFF2-40B4-BE49-F238E27FC236}">
                <a16:creationId xmlns:a16="http://schemas.microsoft.com/office/drawing/2014/main" id="{479A4D69-131C-2D86-B065-D9C28BCA7C7F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8705254" y="903910"/>
            <a:ext cx="2843279" cy="619429"/>
          </a:xfrm>
          <a:prstGeom prst="rect">
            <a:avLst/>
          </a:prstGeom>
        </p:spPr>
      </p:pic>
      <p:sp>
        <p:nvSpPr>
          <p:cNvPr id="3" name="TextBox 2">
            <a:extLst>
              <a:ext uri="{FF2B5EF4-FFF2-40B4-BE49-F238E27FC236}">
                <a16:creationId xmlns:a16="http://schemas.microsoft.com/office/drawing/2014/main" id="{88C4070B-DA22-A1A3-9581-D70C163BB1F1}"/>
              </a:ext>
            </a:extLst>
          </p:cNvPr>
          <p:cNvSpPr txBox="1"/>
          <p:nvPr/>
        </p:nvSpPr>
        <p:spPr>
          <a:xfrm>
            <a:off x="977623" y="4919587"/>
            <a:ext cx="6803089" cy="484941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defTabSz="877824">
              <a:lnSpc>
                <a:spcPts val="2675"/>
              </a:lnSpc>
              <a:spcBef>
                <a:spcPts val="492"/>
              </a:spcBef>
              <a:defRPr/>
            </a:pPr>
            <a:r>
              <a:rPr lang="en-GB" sz="3456" kern="1200">
                <a:solidFill>
                  <a:srgbClr val="E31DAA"/>
                </a:solidFill>
                <a:latin typeface="Letter-join Air No-lead 40" panose="02000805000000020003" pitchFamily="2" charset="0"/>
              </a:rPr>
              <a:t>How you can help at home:</a:t>
            </a:r>
            <a:endParaRPr kumimoji="0" lang="en-GB" sz="3600" b="0" i="0" u="none" strike="noStrike" kern="1200" cap="none" spc="0" normalizeH="0" baseline="0" noProof="0">
              <a:ln>
                <a:noFill/>
              </a:ln>
              <a:solidFill>
                <a:srgbClr val="E31DAA"/>
              </a:solidFill>
              <a:effectLst/>
              <a:uLnTx/>
              <a:uFillTx/>
              <a:latin typeface="Letter-join Air No-lead 40" panose="02000805000000020003" pitchFamily="2" charset="0"/>
              <a:cs typeface="LNGMSB+TrebuchetMS"/>
            </a:endParaRPr>
          </a:p>
        </p:txBody>
      </p:sp>
      <p:sp>
        <p:nvSpPr>
          <p:cNvPr id="21" name="object 11">
            <a:extLst>
              <a:ext uri="{FF2B5EF4-FFF2-40B4-BE49-F238E27FC236}">
                <a16:creationId xmlns:a16="http://schemas.microsoft.com/office/drawing/2014/main" id="{00A46938-BC2F-83AE-6D7A-01D304187D3C}"/>
              </a:ext>
            </a:extLst>
          </p:cNvPr>
          <p:cNvSpPr txBox="1"/>
          <p:nvPr/>
        </p:nvSpPr>
        <p:spPr>
          <a:xfrm>
            <a:off x="876024" y="5584785"/>
            <a:ext cx="11237975" cy="305853"/>
          </a:xfrm>
          <a:prstGeom prst="rect">
            <a:avLst/>
          </a:prstGeom>
        </p:spPr>
        <p:txBody>
          <a:bodyPr vert="horz" wrap="square" lIns="0" tIns="0" rIns="0" bIns="0" rtlCol="0" anchor="t">
            <a:spAutoFit/>
          </a:bodyPr>
          <a:lstStyle/>
          <a:p>
            <a:pPr marL="0" marR="0">
              <a:lnSpc>
                <a:spcPts val="2326"/>
              </a:lnSpc>
              <a:spcBef>
                <a:spcPts val="0"/>
              </a:spcBef>
              <a:spcAft>
                <a:spcPts val="0"/>
              </a:spcAft>
            </a:pPr>
            <a:r>
              <a:rPr lang="en-GB" sz="2200" b="1">
                <a:solidFill>
                  <a:srgbClr val="404040"/>
                </a:solidFill>
                <a:latin typeface="Letter-join Basic 40" panose="02000505000000020003" pitchFamily="2" charset="0"/>
                <a:cs typeface="UCIAAR+TrebuchetMS-Bold"/>
              </a:rPr>
              <a:t>Daily practise on TT Rockstars for timetables and division facts</a:t>
            </a:r>
            <a:endParaRPr sz="2200" b="1">
              <a:solidFill>
                <a:srgbClr val="404040"/>
              </a:solidFill>
              <a:latin typeface="Letter-join Basic 40" panose="02000505000000020003" pitchFamily="2" charset="0"/>
              <a:cs typeface="UCIAAR+TrebuchetMS-Bold"/>
            </a:endParaRPr>
          </a:p>
        </p:txBody>
      </p:sp>
      <p:pic>
        <p:nvPicPr>
          <p:cNvPr id="22" name="Picture 2" descr="Times Tables Rock Stars – Times Tables Rock Stars">
            <a:extLst>
              <a:ext uri="{FF2B5EF4-FFF2-40B4-BE49-F238E27FC236}">
                <a16:creationId xmlns:a16="http://schemas.microsoft.com/office/drawing/2014/main" id="{431C909C-B862-DE0B-38A9-CE178969986A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8032166" y="2813949"/>
            <a:ext cx="2843279" cy="158512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5" name="TextBox 4">
            <a:extLst>
              <a:ext uri="{FF2B5EF4-FFF2-40B4-BE49-F238E27FC236}">
                <a16:creationId xmlns:a16="http://schemas.microsoft.com/office/drawing/2014/main" id="{3CE54D27-14F1-A108-5963-4E4BF38B0F24}"/>
              </a:ext>
            </a:extLst>
          </p:cNvPr>
          <p:cNvSpPr txBox="1"/>
          <p:nvPr/>
        </p:nvSpPr>
        <p:spPr>
          <a:xfrm>
            <a:off x="934720" y="1564640"/>
            <a:ext cx="5811520" cy="3046988"/>
          </a:xfrm>
          <a:prstGeom prst="rect">
            <a:avLst/>
          </a:prstGeom>
          <a:noFill/>
        </p:spPr>
        <p:txBody>
          <a:bodyPr rot="0" spcFirstLastPara="0" vertOverflow="overflow" horzOverflow="overflow" vert="horz" wrap="square" lIns="91440" tIns="45720" rIns="91440" bIns="45720" numCol="1" spcCol="0" rtlCol="0" fromWordArt="0" anchor="t" anchorCtr="0" forceAA="0" compatLnSpc="1">
            <a:prstTxWarp prst="textNoShape">
              <a:avLst/>
            </a:prstTxWarp>
            <a:spAutoFit/>
          </a:bodyPr>
          <a:lstStyle/>
          <a:p>
            <a:pPr marL="285750" indent="-285750" algn="l">
              <a:buFont typeface="Wingdings"/>
              <a:buChar char="§"/>
            </a:pPr>
            <a:r>
              <a:rPr lang="en-GB" sz="2400" b="1">
                <a:latin typeface="Letter-join Basic 40" panose="02000505000000020003" pitchFamily="2" charset="0"/>
                <a:cs typeface="Calibri" panose="020F0502020204030204"/>
              </a:rPr>
              <a:t>Number</a:t>
            </a:r>
          </a:p>
          <a:p>
            <a:pPr marL="285750" indent="-285750">
              <a:buFont typeface="Wingdings"/>
              <a:buChar char="§"/>
            </a:pPr>
            <a:r>
              <a:rPr lang="en-GB" sz="2400" b="1">
                <a:latin typeface="Letter-join Basic 40" panose="02000505000000020003" pitchFamily="2" charset="0"/>
                <a:cs typeface="Calibri" panose="020F0502020204030204"/>
              </a:rPr>
              <a:t>Place value</a:t>
            </a:r>
          </a:p>
          <a:p>
            <a:pPr marL="285750" indent="-285750">
              <a:buFont typeface="Wingdings"/>
              <a:buChar char="§"/>
            </a:pPr>
            <a:r>
              <a:rPr lang="en-GB" sz="2400" b="1">
                <a:latin typeface="Letter-join Basic 40" panose="02000505000000020003" pitchFamily="2" charset="0"/>
                <a:cs typeface="Calibri" panose="020F0502020204030204"/>
              </a:rPr>
              <a:t>Four operations (+, -, x, /)</a:t>
            </a:r>
          </a:p>
          <a:p>
            <a:pPr marL="285750" indent="-285750">
              <a:buFont typeface="Wingdings"/>
              <a:buChar char="§"/>
            </a:pPr>
            <a:r>
              <a:rPr lang="en-GB" sz="2400" b="1">
                <a:latin typeface="Letter-join Basic 40" panose="02000505000000020003" pitchFamily="2" charset="0"/>
                <a:cs typeface="Calibri" panose="020F0502020204030204"/>
              </a:rPr>
              <a:t>Measure, statistics and geometry</a:t>
            </a:r>
          </a:p>
          <a:p>
            <a:pPr marL="285750" indent="-285750">
              <a:buFont typeface="Wingdings"/>
              <a:buChar char="§"/>
            </a:pPr>
            <a:r>
              <a:rPr lang="en-GB" sz="2400" b="1">
                <a:latin typeface="Letter-join Basic 40" panose="02000505000000020003" pitchFamily="2" charset="0"/>
                <a:cs typeface="Calibri" panose="020F0502020204030204"/>
              </a:rPr>
              <a:t>Arithmetic</a:t>
            </a:r>
          </a:p>
          <a:p>
            <a:pPr marL="285750" indent="-285750">
              <a:buFont typeface="Wingdings"/>
              <a:buChar char="§"/>
            </a:pPr>
            <a:r>
              <a:rPr lang="en-GB" sz="2400" b="1">
                <a:latin typeface="Letter-join Basic 40" panose="02000505000000020003" pitchFamily="2" charset="0"/>
                <a:cs typeface="Calibri" panose="020F0502020204030204"/>
              </a:rPr>
              <a:t>Reasoning/ word problems</a:t>
            </a:r>
          </a:p>
          <a:p>
            <a:pPr marL="285750" indent="-285750">
              <a:buFont typeface="Wingdings"/>
              <a:buChar char="§"/>
            </a:pPr>
            <a:r>
              <a:rPr lang="en-GB" sz="2400" b="1">
                <a:latin typeface="Letter-join Basic 40" panose="02000505000000020003" pitchFamily="2" charset="0"/>
                <a:cs typeface="Calibri" panose="020F0502020204030204"/>
              </a:rPr>
              <a:t>Times tables</a:t>
            </a:r>
          </a:p>
          <a:p>
            <a:pPr marL="285750" indent="-285750">
              <a:buFont typeface="Wingdings"/>
              <a:buChar char="§"/>
            </a:pPr>
            <a:r>
              <a:rPr lang="en-GB" sz="2400" b="1">
                <a:latin typeface="Letter-join Basic 40" panose="02000505000000020003" pitchFamily="2" charset="0"/>
                <a:cs typeface="Calibri" panose="020F0502020204030204"/>
              </a:rPr>
              <a:t>Division facts</a:t>
            </a:r>
          </a:p>
        </p:txBody>
      </p:sp>
      <p:sp>
        <p:nvSpPr>
          <p:cNvPr id="2" name="TextBox 1">
            <a:extLst>
              <a:ext uri="{FF2B5EF4-FFF2-40B4-BE49-F238E27FC236}">
                <a16:creationId xmlns:a16="http://schemas.microsoft.com/office/drawing/2014/main" id="{304E3AB5-E998-1F0D-10D0-EAB82FB6F1E8}"/>
              </a:ext>
            </a:extLst>
          </p:cNvPr>
          <p:cNvSpPr txBox="1"/>
          <p:nvPr/>
        </p:nvSpPr>
        <p:spPr>
          <a:xfrm>
            <a:off x="10345783" y="5660571"/>
            <a:ext cx="740228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/>
              <a:t>ME</a:t>
            </a:r>
          </a:p>
        </p:txBody>
      </p:sp>
    </p:spTree>
    <p:extLst>
      <p:ext uri="{BB962C8B-B14F-4D97-AF65-F5344CB8AC3E}">
        <p14:creationId xmlns:p14="http://schemas.microsoft.com/office/powerpoint/2010/main" val="76451051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Rectangle 13">
            <a:extLst>
              <a:ext uri="{FF2B5EF4-FFF2-40B4-BE49-F238E27FC236}">
                <a16:creationId xmlns:a16="http://schemas.microsoft.com/office/drawing/2014/main" id="{01D0AF59-99C3-4251-AB9A-C966C6AD4400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0" cy="6858000"/>
          </a:xfrm>
          <a:prstGeom prst="rect">
            <a:avLst/>
          </a:prstGeom>
          <a:solidFill>
            <a:schemeClr val="bg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6" name="Rectangle 15">
            <a:extLst>
              <a:ext uri="{FF2B5EF4-FFF2-40B4-BE49-F238E27FC236}">
                <a16:creationId xmlns:a16="http://schemas.microsoft.com/office/drawing/2014/main" id="{1855405F-37A2-4869-9154-F8BE3BECE6C3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477012" y="480060"/>
            <a:ext cx="11237976" cy="5897880"/>
          </a:xfrm>
          <a:prstGeom prst="rect">
            <a:avLst/>
          </a:prstGeom>
          <a:solidFill>
            <a:srgbClr val="FFFFFF"/>
          </a:solidFill>
          <a:ln w="9525">
            <a:noFill/>
          </a:ln>
          <a:effectLst>
            <a:outerShdw blurRad="63500" dist="17780" dir="5400000" algn="t" rotWithShape="0">
              <a:prstClr val="black">
                <a:alpha val="43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4" name="object 4"/>
          <p:cNvSpPr txBox="1"/>
          <p:nvPr/>
        </p:nvSpPr>
        <p:spPr>
          <a:xfrm>
            <a:off x="1404429" y="643467"/>
            <a:ext cx="4691571" cy="589905"/>
          </a:xfrm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 defTabSz="1005840">
              <a:lnSpc>
                <a:spcPts val="4598"/>
              </a:lnSpc>
              <a:spcAft>
                <a:spcPts val="600"/>
              </a:spcAft>
            </a:pPr>
            <a:r>
              <a:rPr lang="en-GB" sz="3960" kern="1200">
                <a:solidFill>
                  <a:srgbClr val="EB3D9F"/>
                </a:solidFill>
                <a:latin typeface="Letter-join Air No-lead 40" panose="02000805000000020003" pitchFamily="2" charset="0"/>
                <a:cs typeface="Calibri"/>
              </a:rPr>
              <a:t>Home Learning</a:t>
            </a:r>
            <a:endParaRPr lang="en-GB" sz="3600">
              <a:solidFill>
                <a:srgbClr val="EB3D9F"/>
              </a:solidFill>
              <a:latin typeface="Letter-join Air No-lead 40" panose="02000805000000020003" pitchFamily="2" charset="0"/>
              <a:cs typeface="Calibri"/>
            </a:endParaRPr>
          </a:p>
        </p:txBody>
      </p:sp>
      <p:sp>
        <p:nvSpPr>
          <p:cNvPr id="5" name="object 5"/>
          <p:cNvSpPr txBox="1"/>
          <p:nvPr/>
        </p:nvSpPr>
        <p:spPr>
          <a:xfrm>
            <a:off x="1363789" y="1396103"/>
            <a:ext cx="9383142" cy="650050"/>
          </a:xfrm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 defTabSz="1005840">
              <a:lnSpc>
                <a:spcPts val="2299"/>
              </a:lnSpc>
              <a:spcAft>
                <a:spcPts val="600"/>
              </a:spcAft>
            </a:pPr>
            <a:r>
              <a:rPr lang="en-GB" sz="2000" b="1" kern="1200">
                <a:solidFill>
                  <a:srgbClr val="404040"/>
                </a:solidFill>
                <a:latin typeface="Letter-join Basic 40" panose="02000505000000020003" pitchFamily="2" charset="0"/>
                <a:cs typeface="Calibri"/>
              </a:rPr>
              <a:t>In preparation for</a:t>
            </a:r>
            <a:r>
              <a:rPr lang="en-GB" sz="2000" b="1" kern="1200" spc="-25">
                <a:solidFill>
                  <a:srgbClr val="404040"/>
                </a:solidFill>
                <a:latin typeface="Letter-join Basic 40" panose="02000505000000020003" pitchFamily="2" charset="0"/>
                <a:cs typeface="Calibri"/>
              </a:rPr>
              <a:t> </a:t>
            </a:r>
            <a:r>
              <a:rPr lang="en-GB" sz="2000" b="1" kern="1200" spc="-51">
                <a:solidFill>
                  <a:srgbClr val="404040"/>
                </a:solidFill>
                <a:latin typeface="Letter-join Basic 40" panose="02000505000000020003" pitchFamily="2" charset="0"/>
                <a:cs typeface="Calibri"/>
              </a:rPr>
              <a:t>Year</a:t>
            </a:r>
            <a:r>
              <a:rPr lang="en-GB" sz="2000" b="1" kern="1200" spc="44">
                <a:solidFill>
                  <a:srgbClr val="404040"/>
                </a:solidFill>
                <a:latin typeface="Letter-join Basic 40" panose="02000505000000020003" pitchFamily="2" charset="0"/>
                <a:cs typeface="Calibri"/>
              </a:rPr>
              <a:t> </a:t>
            </a:r>
            <a:r>
              <a:rPr lang="en-GB" sz="2000" b="1" kern="1200">
                <a:solidFill>
                  <a:srgbClr val="404040"/>
                </a:solidFill>
                <a:latin typeface="Letter-join Basic 40" panose="02000505000000020003" pitchFamily="2" charset="0"/>
                <a:cs typeface="Calibri"/>
              </a:rPr>
              <a:t>6 and beyond,</a:t>
            </a:r>
            <a:r>
              <a:rPr lang="en-GB" sz="2000" b="1" kern="1200" spc="-17">
                <a:solidFill>
                  <a:srgbClr val="404040"/>
                </a:solidFill>
                <a:latin typeface="Letter-join Basic 40" panose="02000505000000020003" pitchFamily="2" charset="0"/>
                <a:cs typeface="Calibri"/>
              </a:rPr>
              <a:t> </a:t>
            </a:r>
            <a:r>
              <a:rPr lang="en-GB" sz="2000" b="1" kern="1200">
                <a:solidFill>
                  <a:srgbClr val="404040"/>
                </a:solidFill>
                <a:latin typeface="Letter-join Basic 40" panose="02000505000000020003" pitchFamily="2" charset="0"/>
                <a:cs typeface="Calibri"/>
              </a:rPr>
              <a:t>it is</a:t>
            </a:r>
            <a:r>
              <a:rPr lang="en-GB" sz="2000" b="1" kern="1200" spc="-12">
                <a:solidFill>
                  <a:srgbClr val="404040"/>
                </a:solidFill>
                <a:latin typeface="Letter-join Basic 40" panose="02000505000000020003" pitchFamily="2" charset="0"/>
                <a:cs typeface="Calibri"/>
              </a:rPr>
              <a:t> </a:t>
            </a:r>
            <a:r>
              <a:rPr lang="en-GB" sz="2000" b="1" kern="1200">
                <a:solidFill>
                  <a:srgbClr val="404040"/>
                </a:solidFill>
                <a:latin typeface="Letter-join Basic 40" panose="02000505000000020003" pitchFamily="2" charset="0"/>
                <a:cs typeface="Calibri"/>
              </a:rPr>
              <a:t>essential</a:t>
            </a:r>
            <a:r>
              <a:rPr lang="en-GB" sz="2000" b="1" kern="1200" spc="-17">
                <a:solidFill>
                  <a:srgbClr val="404040"/>
                </a:solidFill>
                <a:latin typeface="Letter-join Basic 40" panose="02000505000000020003" pitchFamily="2" charset="0"/>
                <a:cs typeface="Calibri"/>
              </a:rPr>
              <a:t> </a:t>
            </a:r>
            <a:r>
              <a:rPr lang="en-GB" sz="2000" b="1" kern="1200">
                <a:solidFill>
                  <a:srgbClr val="404040"/>
                </a:solidFill>
                <a:latin typeface="Letter-join Basic 40" panose="02000505000000020003" pitchFamily="2" charset="0"/>
                <a:cs typeface="Calibri"/>
              </a:rPr>
              <a:t>that your child has a</a:t>
            </a:r>
            <a:r>
              <a:rPr lang="en-GB" sz="2000" b="1" kern="1200" spc="-12">
                <a:solidFill>
                  <a:srgbClr val="404040"/>
                </a:solidFill>
                <a:latin typeface="Letter-join Basic 40" panose="02000505000000020003" pitchFamily="2" charset="0"/>
                <a:cs typeface="Calibri"/>
              </a:rPr>
              <a:t> </a:t>
            </a:r>
            <a:r>
              <a:rPr lang="en-GB" sz="2000" b="1" kern="1200">
                <a:solidFill>
                  <a:srgbClr val="404040"/>
                </a:solidFill>
                <a:latin typeface="Letter-join Basic 40" panose="02000505000000020003" pitchFamily="2" charset="0"/>
                <a:cs typeface="Calibri"/>
              </a:rPr>
              <a:t>positive</a:t>
            </a:r>
          </a:p>
          <a:p>
            <a:pPr defTabSz="1005840">
              <a:lnSpc>
                <a:spcPts val="2138"/>
              </a:lnSpc>
              <a:spcAft>
                <a:spcPts val="600"/>
              </a:spcAft>
            </a:pPr>
            <a:r>
              <a:rPr lang="en-GB" sz="2000" b="1" kern="1200">
                <a:solidFill>
                  <a:srgbClr val="404040"/>
                </a:solidFill>
                <a:latin typeface="Letter-join Basic 40" panose="02000505000000020003" pitchFamily="2" charset="0"/>
                <a:cs typeface="Calibri"/>
              </a:rPr>
              <a:t>home</a:t>
            </a:r>
            <a:r>
              <a:rPr lang="en-GB" sz="2000" b="1" kern="1200" spc="11">
                <a:solidFill>
                  <a:srgbClr val="404040"/>
                </a:solidFill>
                <a:latin typeface="Letter-join Basic 40" panose="02000505000000020003" pitchFamily="2" charset="0"/>
                <a:cs typeface="Calibri"/>
              </a:rPr>
              <a:t> </a:t>
            </a:r>
            <a:r>
              <a:rPr lang="en-GB" sz="2000" b="1" kern="1200">
                <a:solidFill>
                  <a:srgbClr val="404040"/>
                </a:solidFill>
                <a:latin typeface="Letter-join Basic 40" panose="02000505000000020003" pitchFamily="2" charset="0"/>
                <a:cs typeface="Calibri"/>
              </a:rPr>
              <a:t>learning attitude.</a:t>
            </a:r>
            <a:endParaRPr lang="en-GB" sz="2000" b="1">
              <a:solidFill>
                <a:srgbClr val="404040"/>
              </a:solidFill>
              <a:latin typeface="Letter-join Basic 40" panose="02000505000000020003" pitchFamily="2" charset="0"/>
              <a:cs typeface="Calibri"/>
            </a:endParaRPr>
          </a:p>
        </p:txBody>
      </p:sp>
      <p:sp>
        <p:nvSpPr>
          <p:cNvPr id="6" name="object 6"/>
          <p:cNvSpPr txBox="1"/>
          <p:nvPr/>
        </p:nvSpPr>
        <p:spPr>
          <a:xfrm>
            <a:off x="1363789" y="2236694"/>
            <a:ext cx="2109993" cy="294953"/>
          </a:xfrm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 defTabSz="1005840">
              <a:lnSpc>
                <a:spcPts val="2299"/>
              </a:lnSpc>
              <a:spcAft>
                <a:spcPts val="600"/>
              </a:spcAft>
            </a:pPr>
            <a:r>
              <a:rPr lang="en-GB" sz="1980" b="1" kern="1200">
                <a:solidFill>
                  <a:srgbClr val="404040"/>
                </a:solidFill>
                <a:latin typeface="Letter-join Basic 40" panose="02000505000000020003" pitchFamily="2" charset="0"/>
                <a:cs typeface="Calibri"/>
              </a:rPr>
              <a:t>This will</a:t>
            </a:r>
            <a:r>
              <a:rPr lang="en-GB" sz="1980" b="1" kern="1200" spc="-34">
                <a:solidFill>
                  <a:srgbClr val="404040"/>
                </a:solidFill>
                <a:latin typeface="Letter-join Basic 40" panose="02000505000000020003" pitchFamily="2" charset="0"/>
                <a:cs typeface="Calibri"/>
              </a:rPr>
              <a:t> </a:t>
            </a:r>
            <a:r>
              <a:rPr lang="en-GB" sz="1980" b="1" kern="1200">
                <a:solidFill>
                  <a:srgbClr val="404040"/>
                </a:solidFill>
                <a:latin typeface="Letter-join Basic 40" panose="02000505000000020003" pitchFamily="2" charset="0"/>
                <a:cs typeface="Calibri"/>
              </a:rPr>
              <a:t>include:</a:t>
            </a:r>
            <a:endParaRPr lang="en-GB" sz="1800" b="1">
              <a:solidFill>
                <a:srgbClr val="404040"/>
              </a:solidFill>
              <a:latin typeface="Letter-join Basic 40" panose="02000505000000020003" pitchFamily="2" charset="0"/>
              <a:cs typeface="Calibri"/>
            </a:endParaRPr>
          </a:p>
        </p:txBody>
      </p:sp>
      <p:sp>
        <p:nvSpPr>
          <p:cNvPr id="7" name="object 7"/>
          <p:cNvSpPr txBox="1"/>
          <p:nvPr/>
        </p:nvSpPr>
        <p:spPr>
          <a:xfrm>
            <a:off x="1363789" y="2723349"/>
            <a:ext cx="5573040" cy="705321"/>
          </a:xfrm>
          <a:prstGeom prst="rect">
            <a:avLst/>
          </a:prstGeom>
        </p:spPr>
        <p:txBody>
          <a:bodyPr vert="horz" wrap="square" lIns="0" tIns="0" rIns="0" bIns="0" rtlCol="0" anchor="t">
            <a:spAutoFit/>
          </a:bodyPr>
          <a:lstStyle/>
          <a:p>
            <a:pPr marL="285750" indent="-285750" defTabSz="1005840">
              <a:lnSpc>
                <a:spcPts val="2299"/>
              </a:lnSpc>
              <a:buFont typeface="Wingdings"/>
              <a:buChar char="§"/>
            </a:pPr>
            <a:r>
              <a:rPr lang="en-GB" sz="2000" b="1" kern="1200">
                <a:solidFill>
                  <a:srgbClr val="404040"/>
                </a:solidFill>
                <a:latin typeface="Letter-join Basic 40" panose="02000505000000020003" pitchFamily="2" charset="0"/>
                <a:cs typeface="Calibri"/>
              </a:rPr>
              <a:t>English/Maths weekly homework</a:t>
            </a:r>
            <a:r>
              <a:rPr lang="en-GB" sz="2000" b="1">
                <a:solidFill>
                  <a:srgbClr val="404040"/>
                </a:solidFill>
                <a:latin typeface="Letter-join Basic 40" panose="02000505000000020003" pitchFamily="2" charset="0"/>
                <a:cs typeface="Calibri"/>
              </a:rPr>
              <a:t> set online</a:t>
            </a:r>
            <a:endParaRPr lang="en-US" sz="2000" b="1">
              <a:latin typeface="Letter-join Basic 40" panose="02000505000000020003" pitchFamily="2" charset="0"/>
            </a:endParaRPr>
          </a:p>
          <a:p>
            <a:pPr marL="285750" indent="-285750" defTabSz="1005840">
              <a:lnSpc>
                <a:spcPts val="2299"/>
              </a:lnSpc>
              <a:spcBef>
                <a:spcPts val="934"/>
              </a:spcBef>
              <a:buFont typeface="Wingdings"/>
              <a:buChar char="§"/>
            </a:pPr>
            <a:r>
              <a:rPr lang="en-GB" sz="1950" b="1" kern="1200">
                <a:solidFill>
                  <a:srgbClr val="404040"/>
                </a:solidFill>
                <a:latin typeface="Letter-join Basic 40" panose="02000505000000020003" pitchFamily="2" charset="0"/>
                <a:cs typeface="Calibri"/>
              </a:rPr>
              <a:t>Learning Journey</a:t>
            </a:r>
            <a:r>
              <a:rPr lang="en-GB" sz="1950" b="1" kern="1200" spc="25">
                <a:solidFill>
                  <a:srgbClr val="404040"/>
                </a:solidFill>
                <a:latin typeface="Letter-join Basic 40" panose="02000505000000020003" pitchFamily="2" charset="0"/>
                <a:cs typeface="Calibri"/>
              </a:rPr>
              <a:t> </a:t>
            </a:r>
            <a:r>
              <a:rPr lang="en-GB" sz="1950" b="1" kern="1200">
                <a:solidFill>
                  <a:srgbClr val="404040"/>
                </a:solidFill>
                <a:latin typeface="Letter-join Basic 40" panose="02000505000000020003" pitchFamily="2" charset="0"/>
                <a:cs typeface="Calibri"/>
              </a:rPr>
              <a:t>project set each half term</a:t>
            </a:r>
            <a:endParaRPr lang="en-GB" sz="1950" b="1">
              <a:solidFill>
                <a:srgbClr val="404040"/>
              </a:solidFill>
              <a:latin typeface="Letter-join Basic 40" panose="02000505000000020003" pitchFamily="2" charset="0"/>
              <a:cs typeface="Calibri"/>
            </a:endParaRPr>
          </a:p>
        </p:txBody>
      </p:sp>
      <p:sp>
        <p:nvSpPr>
          <p:cNvPr id="8" name="object 8"/>
          <p:cNvSpPr txBox="1"/>
          <p:nvPr/>
        </p:nvSpPr>
        <p:spPr>
          <a:xfrm>
            <a:off x="1363789" y="3785749"/>
            <a:ext cx="4544677" cy="807913"/>
          </a:xfrm>
          <a:prstGeom prst="rect">
            <a:avLst/>
          </a:prstGeom>
        </p:spPr>
        <p:txBody>
          <a:bodyPr vert="horz" wrap="square" lIns="0" tIns="0" rIns="0" bIns="0" rtlCol="0" anchor="t">
            <a:spAutoFit/>
          </a:bodyPr>
          <a:lstStyle/>
          <a:p>
            <a:pPr defTabSz="1005840">
              <a:lnSpc>
                <a:spcPts val="3065"/>
              </a:lnSpc>
            </a:pPr>
            <a:r>
              <a:rPr lang="en-GB" sz="3200" kern="1200">
                <a:solidFill>
                  <a:srgbClr val="E31DAA"/>
                </a:solidFill>
                <a:latin typeface="Letter-join Air No-lead 40" panose="02000805000000020003" pitchFamily="2" charset="0"/>
                <a:cs typeface="Calibri"/>
              </a:rPr>
              <a:t>Daily</a:t>
            </a:r>
            <a:r>
              <a:rPr lang="en-GB" sz="3200" kern="1200" spc="-106">
                <a:solidFill>
                  <a:srgbClr val="E31DAA"/>
                </a:solidFill>
                <a:latin typeface="Letter-join Air No-lead 40" panose="02000805000000020003" pitchFamily="2" charset="0"/>
                <a:cs typeface="Calibri"/>
              </a:rPr>
              <a:t> </a:t>
            </a:r>
            <a:r>
              <a:rPr lang="en-GB" sz="3200" kern="1200">
                <a:solidFill>
                  <a:srgbClr val="E31DAA"/>
                </a:solidFill>
                <a:latin typeface="Letter-join Air No-lead 40" panose="02000805000000020003" pitchFamily="2" charset="0"/>
                <a:cs typeface="Calibri"/>
              </a:rPr>
              <a:t>expectations</a:t>
            </a:r>
          </a:p>
          <a:p>
            <a:pPr marL="285750" indent="-285750" defTabSz="1005840">
              <a:lnSpc>
                <a:spcPts val="2299"/>
              </a:lnSpc>
              <a:spcBef>
                <a:spcPts val="891"/>
              </a:spcBef>
              <a:buFont typeface="Wingdings"/>
              <a:buChar char="§"/>
            </a:pPr>
            <a:r>
              <a:rPr lang="en-GB" sz="1950" b="1" kern="1200" spc="-11">
                <a:solidFill>
                  <a:srgbClr val="404040"/>
                </a:solidFill>
                <a:latin typeface="Letter-join Basic 40" panose="02000505000000020003" pitchFamily="2" charset="0"/>
                <a:cs typeface="Calibri"/>
              </a:rPr>
              <a:t>Reading</a:t>
            </a:r>
            <a:endParaRPr lang="en-GB" sz="1950" b="1" spc="-10">
              <a:solidFill>
                <a:srgbClr val="404040"/>
              </a:solidFill>
              <a:latin typeface="Letter-join Basic 40" panose="02000505000000020003" pitchFamily="2" charset="0"/>
              <a:cs typeface="Calibri"/>
            </a:endParaRPr>
          </a:p>
        </p:txBody>
      </p:sp>
      <p:sp>
        <p:nvSpPr>
          <p:cNvPr id="9" name="object 9"/>
          <p:cNvSpPr txBox="1"/>
          <p:nvPr/>
        </p:nvSpPr>
        <p:spPr>
          <a:xfrm>
            <a:off x="1363789" y="4804643"/>
            <a:ext cx="1975575" cy="1166050"/>
          </a:xfrm>
          <a:prstGeom prst="rect">
            <a:avLst/>
          </a:prstGeom>
        </p:spPr>
        <p:txBody>
          <a:bodyPr vert="horz" wrap="square" lIns="0" tIns="0" rIns="0" bIns="0" rtlCol="0" anchor="t">
            <a:spAutoFit/>
          </a:bodyPr>
          <a:lstStyle/>
          <a:p>
            <a:pPr marL="285750" indent="-285750" defTabSz="1005840">
              <a:lnSpc>
                <a:spcPts val="2299"/>
              </a:lnSpc>
              <a:buFont typeface="Wingdings"/>
              <a:buChar char="§"/>
            </a:pPr>
            <a:r>
              <a:rPr lang="en-GB" sz="1950" b="1" kern="1200" spc="-17">
                <a:solidFill>
                  <a:srgbClr val="404040"/>
                </a:solidFill>
                <a:latin typeface="Letter-join Basic 40" panose="02000505000000020003" pitchFamily="2" charset="0"/>
                <a:cs typeface="Calibri"/>
              </a:rPr>
              <a:t>Times</a:t>
            </a:r>
            <a:r>
              <a:rPr lang="en-GB" sz="1950" b="1" kern="1200">
                <a:solidFill>
                  <a:srgbClr val="404040"/>
                </a:solidFill>
                <a:latin typeface="Letter-join Basic 40" panose="02000505000000020003" pitchFamily="2" charset="0"/>
                <a:cs typeface="Calibri"/>
              </a:rPr>
              <a:t> tables</a:t>
            </a:r>
            <a:endParaRPr lang="en-US" sz="1950" b="1">
              <a:latin typeface="Letter-join Basic 40" panose="02000505000000020003" pitchFamily="2" charset="0"/>
            </a:endParaRPr>
          </a:p>
          <a:p>
            <a:pPr marL="285750" indent="-285750" defTabSz="1005840">
              <a:lnSpc>
                <a:spcPts val="2299"/>
              </a:lnSpc>
              <a:spcBef>
                <a:spcPts val="892"/>
              </a:spcBef>
              <a:buFont typeface="Wingdings"/>
              <a:buChar char="§"/>
            </a:pPr>
            <a:r>
              <a:rPr lang="en-GB" sz="1950" b="1" kern="1200">
                <a:solidFill>
                  <a:srgbClr val="404040"/>
                </a:solidFill>
                <a:latin typeface="Letter-join Basic 40" panose="02000505000000020003" pitchFamily="2" charset="0"/>
                <a:cs typeface="Calibri"/>
              </a:rPr>
              <a:t>Handwriting</a:t>
            </a:r>
          </a:p>
          <a:p>
            <a:pPr marL="285750" indent="-285750" defTabSz="1005840">
              <a:lnSpc>
                <a:spcPts val="2299"/>
              </a:lnSpc>
              <a:spcBef>
                <a:spcPts val="989"/>
              </a:spcBef>
              <a:buFont typeface="Wingdings"/>
              <a:buChar char="§"/>
            </a:pPr>
            <a:r>
              <a:rPr lang="en-GB" sz="1950" b="1" kern="1200">
                <a:solidFill>
                  <a:srgbClr val="404040"/>
                </a:solidFill>
                <a:latin typeface="Letter-join Basic 40" panose="02000505000000020003" pitchFamily="2" charset="0"/>
                <a:cs typeface="Calibri"/>
              </a:rPr>
              <a:t>Spellings</a:t>
            </a:r>
            <a:endParaRPr lang="en-GB" sz="1950" b="1">
              <a:solidFill>
                <a:srgbClr val="404040"/>
              </a:solidFill>
              <a:latin typeface="Letter-join Basic 40" panose="02000505000000020003" pitchFamily="2" charset="0"/>
              <a:cs typeface="Calibri"/>
            </a:endParaRPr>
          </a:p>
        </p:txBody>
      </p:sp>
      <p:pic>
        <p:nvPicPr>
          <p:cNvPr id="10" name="Picture 9" descr="A picture containing icon&#10;&#10;Description automatically generated">
            <a:extLst>
              <a:ext uri="{FF2B5EF4-FFF2-40B4-BE49-F238E27FC236}">
                <a16:creationId xmlns:a16="http://schemas.microsoft.com/office/drawing/2014/main" id="{88BE0022-FA18-9621-B835-C12B592E9554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8705254" y="643467"/>
            <a:ext cx="2843279" cy="619429"/>
          </a:xfrm>
          <a:prstGeom prst="rect">
            <a:avLst/>
          </a:prstGeom>
        </p:spPr>
      </p:pic>
      <p:pic>
        <p:nvPicPr>
          <p:cNvPr id="2" name="Picture 1" descr="A chalkboard with pencils and a sign&#10;&#10;Description automatically generated">
            <a:extLst>
              <a:ext uri="{FF2B5EF4-FFF2-40B4-BE49-F238E27FC236}">
                <a16:creationId xmlns:a16="http://schemas.microsoft.com/office/drawing/2014/main" id="{808907D8-E1A2-96D7-5343-F08FBB28FFD5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7884160" y="2038136"/>
            <a:ext cx="2743200" cy="1430448"/>
          </a:xfrm>
          <a:prstGeom prst="rect">
            <a:avLst/>
          </a:prstGeom>
        </p:spPr>
      </p:pic>
      <p:sp>
        <p:nvSpPr>
          <p:cNvPr id="3" name="TextBox 2">
            <a:extLst>
              <a:ext uri="{FF2B5EF4-FFF2-40B4-BE49-F238E27FC236}">
                <a16:creationId xmlns:a16="http://schemas.microsoft.com/office/drawing/2014/main" id="{E3120F79-A9AF-7F88-00B3-4BB960FD782C}"/>
              </a:ext>
            </a:extLst>
          </p:cNvPr>
          <p:cNvSpPr txBox="1"/>
          <p:nvPr/>
        </p:nvSpPr>
        <p:spPr>
          <a:xfrm>
            <a:off x="8178965" y="4078261"/>
            <a:ext cx="2743200" cy="1569660"/>
          </a:xfrm>
          <a:prstGeom prst="rect">
            <a:avLst/>
          </a:prstGeom>
          <a:noFill/>
        </p:spPr>
        <p:txBody>
          <a:bodyPr rot="0" spcFirstLastPara="0" vertOverflow="overflow" horzOverflow="overflow" vert="horz" wrap="square" lIns="91440" tIns="45720" rIns="91440" bIns="45720" numCol="1" spcCol="0" rtlCol="0" fromWordArt="0" anchor="t" anchorCtr="0" forceAA="0" compatLnSpc="1">
            <a:prstTxWarp prst="textNoShape">
              <a:avLst/>
            </a:prstTxWarp>
            <a:spAutoFit/>
          </a:bodyPr>
          <a:lstStyle/>
          <a:p>
            <a:pPr algn="ctr"/>
            <a:r>
              <a:rPr lang="en-GB" sz="2400" b="1">
                <a:latin typeface="Letter-join Basic 40" panose="02000505000000020003" pitchFamily="2" charset="0"/>
                <a:cs typeface="Calibri"/>
              </a:rPr>
              <a:t>Homework is set every Friday and due in every Tuesday</a:t>
            </a:r>
            <a:endParaRPr lang="en-US" sz="2400" b="1">
              <a:latin typeface="Letter-join Basic 40" panose="02000505000000020003" pitchFamily="2" charset="0"/>
              <a:cs typeface="Calibri" panose="020F0502020204030204"/>
            </a:endParaRPr>
          </a:p>
        </p:txBody>
      </p:sp>
      <p:pic>
        <p:nvPicPr>
          <p:cNvPr id="11" name="Picture 10">
            <a:extLst>
              <a:ext uri="{FF2B5EF4-FFF2-40B4-BE49-F238E27FC236}">
                <a16:creationId xmlns:a16="http://schemas.microsoft.com/office/drawing/2014/main" id="{B9D82258-45A7-052D-49C8-B1F07F76C3CD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5609863" y="3613889"/>
            <a:ext cx="2761727" cy="2578832"/>
          </a:xfrm>
          <a:prstGeom prst="rect">
            <a:avLst/>
          </a:prstGeom>
        </p:spPr>
      </p:pic>
      <p:sp>
        <p:nvSpPr>
          <p:cNvPr id="12" name="TextBox 11">
            <a:extLst>
              <a:ext uri="{FF2B5EF4-FFF2-40B4-BE49-F238E27FC236}">
                <a16:creationId xmlns:a16="http://schemas.microsoft.com/office/drawing/2014/main" id="{28544E77-F963-DA6E-82F9-C41139789ACC}"/>
              </a:ext>
            </a:extLst>
          </p:cNvPr>
          <p:cNvSpPr txBox="1"/>
          <p:nvPr/>
        </p:nvSpPr>
        <p:spPr>
          <a:xfrm>
            <a:off x="10093234" y="5904411"/>
            <a:ext cx="957943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/>
              <a:t>YJ</a:t>
            </a:r>
          </a:p>
        </p:txBody>
      </p:sp>
    </p:spTree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" name="Rectangle 19">
            <a:extLst>
              <a:ext uri="{FF2B5EF4-FFF2-40B4-BE49-F238E27FC236}">
                <a16:creationId xmlns:a16="http://schemas.microsoft.com/office/drawing/2014/main" id="{01D0AF59-99C3-4251-AB9A-C966C6AD4400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0" cy="6858000"/>
          </a:xfrm>
          <a:prstGeom prst="rect">
            <a:avLst/>
          </a:prstGeom>
          <a:solidFill>
            <a:schemeClr val="bg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2" name="Rectangle 21">
            <a:extLst>
              <a:ext uri="{FF2B5EF4-FFF2-40B4-BE49-F238E27FC236}">
                <a16:creationId xmlns:a16="http://schemas.microsoft.com/office/drawing/2014/main" id="{1855405F-37A2-4869-9154-F8BE3BECE6C3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477012" y="480060"/>
            <a:ext cx="11237976" cy="5897880"/>
          </a:xfrm>
          <a:prstGeom prst="rect">
            <a:avLst/>
          </a:prstGeom>
          <a:solidFill>
            <a:srgbClr val="FFFFFF"/>
          </a:solidFill>
          <a:ln w="9525">
            <a:noFill/>
          </a:ln>
          <a:effectLst>
            <a:outerShdw blurRad="63500" dist="17780" dir="5400000" algn="t" rotWithShape="0">
              <a:prstClr val="black">
                <a:alpha val="43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5" name="object 5"/>
          <p:cNvSpPr txBox="1"/>
          <p:nvPr/>
        </p:nvSpPr>
        <p:spPr>
          <a:xfrm>
            <a:off x="983382" y="734501"/>
            <a:ext cx="1603128" cy="474489"/>
          </a:xfrm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 defTabSz="804672">
              <a:lnSpc>
                <a:spcPts val="3678"/>
              </a:lnSpc>
              <a:spcAft>
                <a:spcPts val="600"/>
              </a:spcAft>
            </a:pPr>
            <a:r>
              <a:rPr lang="en-GB" sz="3168" kern="1200">
                <a:solidFill>
                  <a:srgbClr val="EB3D9F"/>
                </a:solidFill>
                <a:latin typeface="Letter-join Air No-lead 40" panose="02000805000000020003" pitchFamily="2" charset="0"/>
              </a:rPr>
              <a:t>Uniform</a:t>
            </a:r>
            <a:endParaRPr lang="en-GB" sz="3600">
              <a:solidFill>
                <a:srgbClr val="EB3D9F"/>
              </a:solidFill>
              <a:latin typeface="Letter-join Air No-lead 40" panose="02000805000000020003" pitchFamily="2" charset="0"/>
              <a:cs typeface="LNGMSB+TrebuchetMS"/>
            </a:endParaRPr>
          </a:p>
        </p:txBody>
      </p:sp>
      <p:sp>
        <p:nvSpPr>
          <p:cNvPr id="7" name="object 7"/>
          <p:cNvSpPr txBox="1"/>
          <p:nvPr/>
        </p:nvSpPr>
        <p:spPr>
          <a:xfrm>
            <a:off x="968791" y="1750901"/>
            <a:ext cx="3836219" cy="496290"/>
          </a:xfrm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 defTabSz="804672">
              <a:lnSpc>
                <a:spcPts val="1839"/>
              </a:lnSpc>
              <a:spcAft>
                <a:spcPts val="600"/>
              </a:spcAft>
            </a:pPr>
            <a:r>
              <a:rPr lang="en-GB" sz="2400" b="1" kern="1200">
                <a:solidFill>
                  <a:srgbClr val="EB3D9F"/>
                </a:solidFill>
                <a:latin typeface="Letter-join Basic 40" panose="02000505000000020003" pitchFamily="2" charset="0"/>
              </a:rPr>
              <a:t></a:t>
            </a:r>
            <a:r>
              <a:rPr lang="en-GB" sz="2400" b="1" kern="1200">
                <a:solidFill>
                  <a:srgbClr val="404040"/>
                </a:solidFill>
                <a:latin typeface="Letter-join Basic 40" panose="02000505000000020003" pitchFamily="2" charset="0"/>
              </a:rPr>
              <a:t>Purple</a:t>
            </a:r>
            <a:r>
              <a:rPr lang="en-GB" sz="2400" b="1" kern="1200" spc="-9">
                <a:solidFill>
                  <a:srgbClr val="404040"/>
                </a:solidFill>
                <a:latin typeface="Letter-join Basic 40" panose="02000505000000020003" pitchFamily="2" charset="0"/>
              </a:rPr>
              <a:t> </a:t>
            </a:r>
            <a:r>
              <a:rPr lang="en-GB" sz="2400" b="1" kern="1200">
                <a:solidFill>
                  <a:srgbClr val="404040"/>
                </a:solidFill>
                <a:latin typeface="Letter-join Basic 40" panose="02000505000000020003" pitchFamily="2" charset="0"/>
              </a:rPr>
              <a:t>V neck</a:t>
            </a:r>
            <a:r>
              <a:rPr lang="en-GB" sz="2400" b="1" kern="1200" spc="10">
                <a:solidFill>
                  <a:srgbClr val="404040"/>
                </a:solidFill>
                <a:latin typeface="Letter-join Basic 40" panose="02000505000000020003" pitchFamily="2" charset="0"/>
              </a:rPr>
              <a:t> </a:t>
            </a:r>
            <a:r>
              <a:rPr lang="en-GB" sz="2400" b="1" kern="1200">
                <a:solidFill>
                  <a:srgbClr val="404040"/>
                </a:solidFill>
                <a:latin typeface="Letter-join Basic 40" panose="02000505000000020003" pitchFamily="2" charset="0"/>
              </a:rPr>
              <a:t>jumper/cardigan (with</a:t>
            </a:r>
            <a:endParaRPr lang="en-GB" sz="2400" b="1">
              <a:solidFill>
                <a:srgbClr val="404040"/>
              </a:solidFill>
              <a:latin typeface="Letter-join Basic 40" panose="02000505000000020003" pitchFamily="2" charset="0"/>
              <a:cs typeface="LNGMSB+TrebuchetMS"/>
            </a:endParaRPr>
          </a:p>
        </p:txBody>
      </p:sp>
      <p:sp>
        <p:nvSpPr>
          <p:cNvPr id="9" name="object 9"/>
          <p:cNvSpPr txBox="1"/>
          <p:nvPr/>
        </p:nvSpPr>
        <p:spPr>
          <a:xfrm>
            <a:off x="968791" y="2341623"/>
            <a:ext cx="2018249" cy="265457"/>
          </a:xfrm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 defTabSz="804672">
              <a:lnSpc>
                <a:spcPts val="1839"/>
              </a:lnSpc>
              <a:spcAft>
                <a:spcPts val="600"/>
              </a:spcAft>
            </a:pPr>
            <a:r>
              <a:rPr lang="en-GB" sz="2400" b="1" kern="1200">
                <a:solidFill>
                  <a:srgbClr val="404040"/>
                </a:solidFill>
                <a:latin typeface="Letter-join Basic 40" panose="02000505000000020003" pitchFamily="2" charset="0"/>
              </a:rPr>
              <a:t>school logo</a:t>
            </a:r>
            <a:r>
              <a:rPr lang="en-GB" sz="2400" kern="1200">
                <a:solidFill>
                  <a:srgbClr val="404040"/>
                </a:solidFill>
                <a:latin typeface="LNGMSB+TrebuchetMS"/>
                <a:ea typeface="+mn-ea"/>
                <a:cs typeface="+mn-cs"/>
              </a:rPr>
              <a:t>)</a:t>
            </a:r>
            <a:endParaRPr lang="en-GB" sz="2400">
              <a:solidFill>
                <a:srgbClr val="404040"/>
              </a:solidFill>
              <a:latin typeface="LNGMSB+TrebuchetMS"/>
              <a:cs typeface="LNGMSB+TrebuchetMS"/>
            </a:endParaRPr>
          </a:p>
        </p:txBody>
      </p:sp>
      <p:sp>
        <p:nvSpPr>
          <p:cNvPr id="11" name="object 11"/>
          <p:cNvSpPr txBox="1"/>
          <p:nvPr/>
        </p:nvSpPr>
        <p:spPr>
          <a:xfrm>
            <a:off x="956909" y="3031452"/>
            <a:ext cx="5215658" cy="957955"/>
          </a:xfrm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 defTabSz="804672">
              <a:lnSpc>
                <a:spcPts val="1839"/>
              </a:lnSpc>
            </a:pPr>
            <a:r>
              <a:rPr lang="en-GB" sz="1276" b="1" kern="1200">
                <a:solidFill>
                  <a:srgbClr val="EB3D9F"/>
                </a:solidFill>
                <a:latin typeface="Letter-join Basic 40" panose="02000505000000020003" pitchFamily="2" charset="0"/>
              </a:rPr>
              <a:t></a:t>
            </a:r>
            <a:r>
              <a:rPr lang="en-GB" sz="2400" b="1" kern="1200">
                <a:solidFill>
                  <a:srgbClr val="404040"/>
                </a:solidFill>
                <a:latin typeface="Letter-join Basic 40" panose="02000505000000020003" pitchFamily="2" charset="0"/>
              </a:rPr>
              <a:t>Grey</a:t>
            </a:r>
            <a:r>
              <a:rPr lang="en-GB" sz="2400" b="1">
                <a:solidFill>
                  <a:srgbClr val="404040"/>
                </a:solidFill>
                <a:latin typeface="Letter-join Basic 40" panose="02000505000000020003" pitchFamily="2" charset="0"/>
              </a:rPr>
              <a:t> </a:t>
            </a:r>
            <a:r>
              <a:rPr lang="en-GB" sz="2400" b="1" kern="1200">
                <a:solidFill>
                  <a:srgbClr val="404040"/>
                </a:solidFill>
                <a:latin typeface="Letter-join Basic 40" panose="02000505000000020003" pitchFamily="2" charset="0"/>
              </a:rPr>
              <a:t>trousers/skirt/pinafore/shorts</a:t>
            </a:r>
          </a:p>
          <a:p>
            <a:pPr defTabSz="804672">
              <a:lnSpc>
                <a:spcPts val="1839"/>
              </a:lnSpc>
              <a:spcBef>
                <a:spcPts val="893"/>
              </a:spcBef>
            </a:pPr>
            <a:r>
              <a:rPr lang="en-GB" sz="2400" b="1" kern="1200">
                <a:solidFill>
                  <a:srgbClr val="EB3D9F"/>
                </a:solidFill>
                <a:latin typeface="Letter-join Basic 40" panose="02000505000000020003" pitchFamily="2" charset="0"/>
              </a:rPr>
              <a:t></a:t>
            </a:r>
            <a:endParaRPr lang="en-GB" sz="2400" b="1" spc="934">
              <a:solidFill>
                <a:srgbClr val="EB3D9F"/>
              </a:solidFill>
              <a:latin typeface="Letter-join Basic 40" panose="02000505000000020003" pitchFamily="2" charset="0"/>
              <a:cs typeface="Times New Roman"/>
            </a:endParaRPr>
          </a:p>
          <a:p>
            <a:pPr defTabSz="804672">
              <a:lnSpc>
                <a:spcPts val="1839"/>
              </a:lnSpc>
              <a:spcBef>
                <a:spcPts val="893"/>
              </a:spcBef>
            </a:pPr>
            <a:r>
              <a:rPr lang="en-GB" sz="2400" b="1" kern="1200">
                <a:solidFill>
                  <a:srgbClr val="404040"/>
                </a:solidFill>
                <a:latin typeface="Letter-join Basic 40" panose="02000505000000020003" pitchFamily="2" charset="0"/>
              </a:rPr>
              <a:t>White</a:t>
            </a:r>
            <a:r>
              <a:rPr lang="en-GB" sz="2400" b="1" kern="1200" spc="9">
                <a:solidFill>
                  <a:srgbClr val="404040"/>
                </a:solidFill>
                <a:latin typeface="Letter-join Basic 40" panose="02000505000000020003" pitchFamily="2" charset="0"/>
              </a:rPr>
              <a:t> </a:t>
            </a:r>
            <a:r>
              <a:rPr lang="en-GB" sz="2400" b="1" kern="1200">
                <a:solidFill>
                  <a:srgbClr val="404040"/>
                </a:solidFill>
                <a:latin typeface="Letter-join Basic 40" panose="02000505000000020003" pitchFamily="2" charset="0"/>
              </a:rPr>
              <a:t>shirt</a:t>
            </a:r>
            <a:endParaRPr lang="en-GB" sz="2400" b="1">
              <a:solidFill>
                <a:srgbClr val="404040"/>
              </a:solidFill>
              <a:latin typeface="Letter-join Basic 40" panose="02000505000000020003" pitchFamily="2" charset="0"/>
              <a:cs typeface="LNGMSB+TrebuchetMS"/>
            </a:endParaRPr>
          </a:p>
        </p:txBody>
      </p:sp>
      <p:sp>
        <p:nvSpPr>
          <p:cNvPr id="12" name="object 12"/>
          <p:cNvSpPr txBox="1"/>
          <p:nvPr/>
        </p:nvSpPr>
        <p:spPr>
          <a:xfrm>
            <a:off x="640080" y="4401643"/>
            <a:ext cx="965447" cy="265457"/>
          </a:xfrm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 defTabSz="804672">
              <a:lnSpc>
                <a:spcPts val="1839"/>
              </a:lnSpc>
              <a:spcAft>
                <a:spcPts val="600"/>
              </a:spcAft>
            </a:pPr>
            <a:r>
              <a:rPr lang="en-GB" sz="2400" b="1" kern="1200">
                <a:solidFill>
                  <a:srgbClr val="EB3D9F"/>
                </a:solidFill>
                <a:latin typeface="Letter-join Basic 40" panose="02000505000000020003" pitchFamily="2" charset="0"/>
              </a:rPr>
              <a:t></a:t>
            </a:r>
            <a:r>
              <a:rPr lang="en-GB" sz="2400" b="1" kern="1200" spc="934">
                <a:solidFill>
                  <a:srgbClr val="EB3D9F"/>
                </a:solidFill>
                <a:latin typeface="Letter-join Basic 40" panose="02000505000000020003" pitchFamily="2" charset="0"/>
                <a:cs typeface="Times New Roman"/>
              </a:rPr>
              <a:t> </a:t>
            </a:r>
            <a:r>
              <a:rPr lang="en-GB" sz="2400" b="1" kern="1200" spc="-32">
                <a:solidFill>
                  <a:srgbClr val="404040"/>
                </a:solidFill>
                <a:latin typeface="Letter-join Basic 40" panose="02000505000000020003" pitchFamily="2" charset="0"/>
              </a:rPr>
              <a:t>Tie</a:t>
            </a:r>
            <a:endParaRPr lang="en-GB" sz="2400" b="1" spc="-36">
              <a:solidFill>
                <a:srgbClr val="404040"/>
              </a:solidFill>
              <a:latin typeface="Letter-join Basic 40" panose="02000505000000020003" pitchFamily="2" charset="0"/>
              <a:cs typeface="LNGMSB+TrebuchetMS"/>
            </a:endParaRPr>
          </a:p>
        </p:txBody>
      </p:sp>
      <p:sp>
        <p:nvSpPr>
          <p:cNvPr id="13" name="object 13"/>
          <p:cNvSpPr txBox="1"/>
          <p:nvPr/>
        </p:nvSpPr>
        <p:spPr>
          <a:xfrm>
            <a:off x="846346" y="5079336"/>
            <a:ext cx="4908733" cy="1304203"/>
          </a:xfrm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 defTabSz="804672">
              <a:lnSpc>
                <a:spcPts val="1839"/>
              </a:lnSpc>
            </a:pPr>
            <a:r>
              <a:rPr lang="en-GB" sz="2400" b="1" kern="1200">
                <a:solidFill>
                  <a:srgbClr val="EB3D9F"/>
                </a:solidFill>
                <a:latin typeface="Letter-join Basic 40" panose="02000505000000020003" pitchFamily="2" charset="0"/>
              </a:rPr>
              <a:t></a:t>
            </a:r>
            <a:r>
              <a:rPr lang="en-GB" sz="2400" b="1" kern="1200">
                <a:solidFill>
                  <a:srgbClr val="404040"/>
                </a:solidFill>
                <a:latin typeface="Letter-join Basic 40" panose="02000505000000020003" pitchFamily="2" charset="0"/>
              </a:rPr>
              <a:t>Purple</a:t>
            </a:r>
            <a:r>
              <a:rPr lang="en-GB" sz="2400" b="1" kern="1200" spc="-12">
                <a:solidFill>
                  <a:srgbClr val="404040"/>
                </a:solidFill>
                <a:latin typeface="Letter-join Basic 40" panose="02000505000000020003" pitchFamily="2" charset="0"/>
              </a:rPr>
              <a:t> </a:t>
            </a:r>
            <a:r>
              <a:rPr lang="en-GB" sz="2400" b="1" kern="1200">
                <a:solidFill>
                  <a:srgbClr val="404040"/>
                </a:solidFill>
                <a:latin typeface="Letter-join Basic 40" panose="02000505000000020003" pitchFamily="2" charset="0"/>
              </a:rPr>
              <a:t>summer dress</a:t>
            </a:r>
          </a:p>
          <a:p>
            <a:pPr defTabSz="804672">
              <a:lnSpc>
                <a:spcPts val="1839"/>
              </a:lnSpc>
              <a:spcBef>
                <a:spcPts val="893"/>
              </a:spcBef>
            </a:pPr>
            <a:r>
              <a:rPr lang="en-GB" sz="2400" b="1" kern="1200">
                <a:solidFill>
                  <a:srgbClr val="EB3D9F"/>
                </a:solidFill>
                <a:latin typeface="Letter-join Basic 40" panose="02000505000000020003" pitchFamily="2" charset="0"/>
              </a:rPr>
              <a:t></a:t>
            </a:r>
            <a:r>
              <a:rPr lang="en-GB" sz="2400" b="1" kern="1200">
                <a:solidFill>
                  <a:srgbClr val="404040"/>
                </a:solidFill>
                <a:latin typeface="Letter-join Basic 40" panose="02000505000000020003" pitchFamily="2" charset="0"/>
              </a:rPr>
              <a:t>Black,</a:t>
            </a:r>
            <a:r>
              <a:rPr lang="en-GB" sz="2400" b="1" kern="1200" spc="-13">
                <a:solidFill>
                  <a:srgbClr val="404040"/>
                </a:solidFill>
                <a:latin typeface="Letter-join Basic 40" panose="02000505000000020003" pitchFamily="2" charset="0"/>
              </a:rPr>
              <a:t> </a:t>
            </a:r>
            <a:r>
              <a:rPr lang="en-GB" sz="2400" b="1" kern="1200">
                <a:solidFill>
                  <a:srgbClr val="404040"/>
                </a:solidFill>
                <a:latin typeface="Letter-join Basic 40" panose="02000505000000020003" pitchFamily="2" charset="0"/>
              </a:rPr>
              <a:t>grey</a:t>
            </a:r>
            <a:r>
              <a:rPr lang="en-GB" sz="2400" b="1" kern="1200" spc="9">
                <a:solidFill>
                  <a:srgbClr val="404040"/>
                </a:solidFill>
                <a:latin typeface="Letter-join Basic 40" panose="02000505000000020003" pitchFamily="2" charset="0"/>
              </a:rPr>
              <a:t> </a:t>
            </a:r>
            <a:r>
              <a:rPr lang="en-GB" sz="2400" b="1" kern="1200">
                <a:solidFill>
                  <a:srgbClr val="404040"/>
                </a:solidFill>
                <a:latin typeface="Letter-join Basic 40" panose="02000505000000020003" pitchFamily="2" charset="0"/>
              </a:rPr>
              <a:t>or white socks/tights</a:t>
            </a:r>
          </a:p>
          <a:p>
            <a:pPr defTabSz="804672">
              <a:lnSpc>
                <a:spcPts val="1839"/>
              </a:lnSpc>
              <a:spcBef>
                <a:spcPts val="893"/>
              </a:spcBef>
            </a:pPr>
            <a:endParaRPr lang="en-GB" sz="2400" b="1">
              <a:solidFill>
                <a:srgbClr val="404040"/>
              </a:solidFill>
              <a:latin typeface="Letter-join Basic 40" panose="02000505000000020003" pitchFamily="2" charset="0"/>
              <a:cs typeface="LNGMSB+TrebuchetMS"/>
            </a:endParaRPr>
          </a:p>
          <a:p>
            <a:pPr defTabSz="804672">
              <a:lnSpc>
                <a:spcPts val="1839"/>
              </a:lnSpc>
              <a:spcBef>
                <a:spcPts val="893"/>
              </a:spcBef>
            </a:pPr>
            <a:r>
              <a:rPr lang="en-GB" sz="2400" b="1">
                <a:solidFill>
                  <a:srgbClr val="404040"/>
                </a:solidFill>
                <a:latin typeface="Letter-join Basic 40" panose="02000505000000020003" pitchFamily="2" charset="0"/>
                <a:cs typeface="LNGMSB+TrebuchetMS"/>
              </a:rPr>
              <a:t>NO leggings please!</a:t>
            </a:r>
          </a:p>
        </p:txBody>
      </p:sp>
      <p:pic>
        <p:nvPicPr>
          <p:cNvPr id="15" name="Picture 14" descr="A picture containing icon&#10;&#10;Description automatically generated">
            <a:extLst>
              <a:ext uri="{FF2B5EF4-FFF2-40B4-BE49-F238E27FC236}">
                <a16:creationId xmlns:a16="http://schemas.microsoft.com/office/drawing/2014/main" id="{BC99DB13-D688-A203-7445-7CB8349CE418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8533472" y="643467"/>
            <a:ext cx="2528830" cy="550924"/>
          </a:xfrm>
          <a:prstGeom prst="rect">
            <a:avLst/>
          </a:prstGeom>
        </p:spPr>
      </p:pic>
      <p:pic>
        <p:nvPicPr>
          <p:cNvPr id="2" name="Picture 1" descr="A child in a uniform&#10;&#10;Description automatically generated">
            <a:extLst>
              <a:ext uri="{FF2B5EF4-FFF2-40B4-BE49-F238E27FC236}">
                <a16:creationId xmlns:a16="http://schemas.microsoft.com/office/drawing/2014/main" id="{B71E9FAB-DCE4-C3E5-318F-FAAC18AB923F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8144256" y="1414843"/>
            <a:ext cx="2198370" cy="3252470"/>
          </a:xfrm>
          <a:prstGeom prst="rect">
            <a:avLst/>
          </a:prstGeom>
        </p:spPr>
      </p:pic>
      <p:pic>
        <p:nvPicPr>
          <p:cNvPr id="3" name="Picture 2" descr="A child in a blue sweater&#10;&#10;Description automatically generated">
            <a:extLst>
              <a:ext uri="{FF2B5EF4-FFF2-40B4-BE49-F238E27FC236}">
                <a16:creationId xmlns:a16="http://schemas.microsoft.com/office/drawing/2014/main" id="{B9ED69CD-368F-92DF-8095-4DA6B62A5B7B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6057914" y="588571"/>
            <a:ext cx="2185670" cy="3317240"/>
          </a:xfrm>
          <a:prstGeom prst="rect">
            <a:avLst/>
          </a:prstGeom>
        </p:spPr>
      </p:pic>
      <p:pic>
        <p:nvPicPr>
          <p:cNvPr id="4" name="Picture 3">
            <a:extLst>
              <a:ext uri="{FF2B5EF4-FFF2-40B4-BE49-F238E27FC236}">
                <a16:creationId xmlns:a16="http://schemas.microsoft.com/office/drawing/2014/main" id="{22C1C808-21E0-499E-1C99-F15F5A5FE745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5195584" y="3644428"/>
            <a:ext cx="6096000" cy="2733512"/>
          </a:xfrm>
          <a:prstGeom prst="rect">
            <a:avLst/>
          </a:prstGeom>
        </p:spPr>
      </p:pic>
      <p:sp>
        <p:nvSpPr>
          <p:cNvPr id="6" name="TextBox 5">
            <a:extLst>
              <a:ext uri="{FF2B5EF4-FFF2-40B4-BE49-F238E27FC236}">
                <a16:creationId xmlns:a16="http://schemas.microsoft.com/office/drawing/2014/main" id="{B249BAE4-DD4A-9F96-AC09-EE8D373425FE}"/>
              </a:ext>
            </a:extLst>
          </p:cNvPr>
          <p:cNvSpPr txBox="1"/>
          <p:nvPr/>
        </p:nvSpPr>
        <p:spPr>
          <a:xfrm>
            <a:off x="10894423" y="5608320"/>
            <a:ext cx="687977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/>
              <a:t>IM</a:t>
            </a:r>
          </a:p>
        </p:txBody>
      </p:sp>
    </p:spTree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" name="Rectangle 11">
            <a:extLst>
              <a:ext uri="{FF2B5EF4-FFF2-40B4-BE49-F238E27FC236}">
                <a16:creationId xmlns:a16="http://schemas.microsoft.com/office/drawing/2014/main" id="{01D0AF59-99C3-4251-AB9A-C966C6AD4400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0" cy="6858000"/>
          </a:xfrm>
          <a:prstGeom prst="rect">
            <a:avLst/>
          </a:prstGeom>
          <a:solidFill>
            <a:schemeClr val="bg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4" name="Rectangle 13">
            <a:extLst>
              <a:ext uri="{FF2B5EF4-FFF2-40B4-BE49-F238E27FC236}">
                <a16:creationId xmlns:a16="http://schemas.microsoft.com/office/drawing/2014/main" id="{1855405F-37A2-4869-9154-F8BE3BECE6C3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477012" y="480060"/>
            <a:ext cx="11237976" cy="5897880"/>
          </a:xfrm>
          <a:prstGeom prst="rect">
            <a:avLst/>
          </a:prstGeom>
          <a:solidFill>
            <a:srgbClr val="FFFFFF"/>
          </a:solidFill>
          <a:ln w="9525">
            <a:noFill/>
          </a:ln>
          <a:effectLst>
            <a:outerShdw blurRad="63500" dist="17780" dir="5400000" algn="t" rotWithShape="0">
              <a:prstClr val="black">
                <a:alpha val="43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4" name="object 4"/>
          <p:cNvSpPr txBox="1"/>
          <p:nvPr/>
        </p:nvSpPr>
        <p:spPr>
          <a:xfrm>
            <a:off x="643467" y="1479714"/>
            <a:ext cx="2448868" cy="543803"/>
          </a:xfrm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 defTabSz="923544">
              <a:lnSpc>
                <a:spcPts val="4222"/>
              </a:lnSpc>
              <a:spcAft>
                <a:spcPts val="600"/>
              </a:spcAft>
            </a:pPr>
            <a:r>
              <a:rPr lang="en-GB" sz="3636" kern="1200">
                <a:solidFill>
                  <a:srgbClr val="EB3D9F"/>
                </a:solidFill>
                <a:latin typeface="Letter-join Air No-lead 40" panose="02000805000000020003" pitchFamily="2" charset="0"/>
              </a:rPr>
              <a:t>PE</a:t>
            </a:r>
            <a:r>
              <a:rPr lang="en-GB" sz="3636" kern="1200" spc="10">
                <a:solidFill>
                  <a:srgbClr val="EB3D9F"/>
                </a:solidFill>
                <a:latin typeface="Letter-join Air No-lead 40" panose="02000805000000020003" pitchFamily="2" charset="0"/>
              </a:rPr>
              <a:t> </a:t>
            </a:r>
            <a:r>
              <a:rPr lang="en-GB" sz="3636" kern="1200">
                <a:solidFill>
                  <a:srgbClr val="EB3D9F"/>
                </a:solidFill>
                <a:latin typeface="Letter-join Air No-lead 40" panose="02000805000000020003" pitchFamily="2" charset="0"/>
              </a:rPr>
              <a:t>Days</a:t>
            </a:r>
            <a:endParaRPr lang="en-GB" sz="3600">
              <a:solidFill>
                <a:srgbClr val="EB3D9F"/>
              </a:solidFill>
              <a:latin typeface="Letter-join Air No-lead 40" panose="02000805000000020003" pitchFamily="2" charset="0"/>
              <a:cs typeface="LNGMSB+TrebuchetMS"/>
            </a:endParaRPr>
          </a:p>
        </p:txBody>
      </p:sp>
      <p:sp>
        <p:nvSpPr>
          <p:cNvPr id="5" name="object 5"/>
          <p:cNvSpPr txBox="1"/>
          <p:nvPr/>
        </p:nvSpPr>
        <p:spPr>
          <a:xfrm>
            <a:off x="827362" y="2666491"/>
            <a:ext cx="6426878" cy="1497205"/>
          </a:xfrm>
          <a:prstGeom prst="rect">
            <a:avLst/>
          </a:prstGeom>
        </p:spPr>
        <p:txBody>
          <a:bodyPr vert="horz" wrap="square" lIns="0" tIns="0" rIns="0" bIns="0" rtlCol="0" anchor="t">
            <a:spAutoFit/>
          </a:bodyPr>
          <a:lstStyle/>
          <a:p>
            <a:pPr defTabSz="923544">
              <a:lnSpc>
                <a:spcPts val="2111"/>
              </a:lnSpc>
            </a:pPr>
            <a:r>
              <a:rPr lang="en-GB" sz="2000" b="1" kern="1200">
                <a:solidFill>
                  <a:srgbClr val="EB3D9F"/>
                </a:solidFill>
                <a:latin typeface="Letter-join Basic 40" panose="02000505000000020003" pitchFamily="2" charset="0"/>
              </a:rPr>
              <a:t></a:t>
            </a:r>
            <a:r>
              <a:rPr lang="en-GB" sz="2000" b="1" kern="1200" spc="1072">
                <a:solidFill>
                  <a:srgbClr val="EB3D9F"/>
                </a:solidFill>
                <a:latin typeface="Letter-join Basic 40" panose="02000505000000020003" pitchFamily="2" charset="0"/>
                <a:cs typeface="Times New Roman"/>
              </a:rPr>
              <a:t> </a:t>
            </a:r>
            <a:r>
              <a:rPr lang="en-GB" sz="2000" b="1" kern="1200">
                <a:solidFill>
                  <a:srgbClr val="404040"/>
                </a:solidFill>
                <a:latin typeface="Letter-join Basic 40" panose="02000505000000020003" pitchFamily="2" charset="0"/>
              </a:rPr>
              <a:t>5O – </a:t>
            </a:r>
            <a:r>
              <a:rPr lang="en-GB" sz="2000" b="1">
                <a:solidFill>
                  <a:srgbClr val="404040"/>
                </a:solidFill>
                <a:latin typeface="Letter-join Basic 40" panose="02000505000000020003" pitchFamily="2" charset="0"/>
              </a:rPr>
              <a:t>Tuesday</a:t>
            </a:r>
            <a:r>
              <a:rPr lang="en-GB" sz="2000" b="1" kern="1200">
                <a:solidFill>
                  <a:srgbClr val="404040"/>
                </a:solidFill>
                <a:latin typeface="Letter-join Basic 40" panose="02000505000000020003" pitchFamily="2" charset="0"/>
              </a:rPr>
              <a:t> </a:t>
            </a:r>
            <a:r>
              <a:rPr lang="en-GB" sz="2000" b="1" kern="1200">
                <a:solidFill>
                  <a:srgbClr val="FF0000"/>
                </a:solidFill>
                <a:latin typeface="Letter-join Basic 40" panose="02000505000000020003" pitchFamily="2" charset="0"/>
              </a:rPr>
              <a:t>(outdoor)</a:t>
            </a:r>
            <a:r>
              <a:rPr lang="en-GB" sz="2000" b="1" kern="1200" spc="12">
                <a:solidFill>
                  <a:srgbClr val="FF0000"/>
                </a:solidFill>
                <a:latin typeface="Letter-join Basic 40" panose="02000505000000020003" pitchFamily="2" charset="0"/>
              </a:rPr>
              <a:t> </a:t>
            </a:r>
            <a:r>
              <a:rPr lang="en-GB" sz="2000" b="1" kern="1200">
                <a:solidFill>
                  <a:srgbClr val="404040"/>
                </a:solidFill>
                <a:latin typeface="Letter-join Basic 40" panose="02000505000000020003" pitchFamily="2" charset="0"/>
              </a:rPr>
              <a:t>and</a:t>
            </a:r>
            <a:r>
              <a:rPr lang="en-GB" sz="2000" b="1" kern="1200" spc="-33">
                <a:solidFill>
                  <a:srgbClr val="404040"/>
                </a:solidFill>
                <a:latin typeface="Letter-join Basic 40" panose="02000505000000020003" pitchFamily="2" charset="0"/>
              </a:rPr>
              <a:t> Monday</a:t>
            </a:r>
            <a:r>
              <a:rPr lang="en-GB" sz="2000" b="1" kern="1200">
                <a:solidFill>
                  <a:srgbClr val="404040"/>
                </a:solidFill>
                <a:latin typeface="Letter-join Basic 40" panose="02000505000000020003" pitchFamily="2" charset="0"/>
              </a:rPr>
              <a:t> (indoor) </a:t>
            </a:r>
          </a:p>
          <a:p>
            <a:pPr defTabSz="923544">
              <a:lnSpc>
                <a:spcPts val="2111"/>
              </a:lnSpc>
              <a:spcBef>
                <a:spcPts val="1025"/>
              </a:spcBef>
            </a:pPr>
            <a:r>
              <a:rPr lang="en-GB" sz="2000" b="1" kern="1200">
                <a:solidFill>
                  <a:srgbClr val="EB3D9F"/>
                </a:solidFill>
                <a:latin typeface="Letter-join Basic 40" panose="02000505000000020003" pitchFamily="2" charset="0"/>
              </a:rPr>
              <a:t></a:t>
            </a:r>
            <a:r>
              <a:rPr lang="en-GB" sz="2000" b="1" kern="1200" spc="1072">
                <a:solidFill>
                  <a:srgbClr val="EB3D9F"/>
                </a:solidFill>
                <a:latin typeface="Letter-join Basic 40" panose="02000505000000020003" pitchFamily="2" charset="0"/>
                <a:cs typeface="Times New Roman"/>
              </a:rPr>
              <a:t> </a:t>
            </a:r>
            <a:r>
              <a:rPr lang="en-GB" sz="2000" b="1" kern="1200">
                <a:solidFill>
                  <a:srgbClr val="404040"/>
                </a:solidFill>
                <a:latin typeface="Letter-join Basic 40" panose="02000505000000020003" pitchFamily="2" charset="0"/>
              </a:rPr>
              <a:t>5B</a:t>
            </a:r>
            <a:r>
              <a:rPr lang="en-GB" sz="2000" b="1" kern="1200" spc="-14">
                <a:solidFill>
                  <a:srgbClr val="404040"/>
                </a:solidFill>
                <a:latin typeface="Letter-join Basic 40" panose="02000505000000020003" pitchFamily="2" charset="0"/>
              </a:rPr>
              <a:t> </a:t>
            </a:r>
            <a:r>
              <a:rPr lang="en-GB" sz="2000" b="1" kern="1200">
                <a:solidFill>
                  <a:srgbClr val="404040"/>
                </a:solidFill>
                <a:latin typeface="Letter-join Basic 40" panose="02000505000000020003" pitchFamily="2" charset="0"/>
              </a:rPr>
              <a:t>–</a:t>
            </a:r>
            <a:r>
              <a:rPr lang="en-GB" sz="2000" b="1" spc="-28">
                <a:solidFill>
                  <a:srgbClr val="404040"/>
                </a:solidFill>
                <a:latin typeface="Letter-join Basic 40" panose="02000505000000020003" pitchFamily="2" charset="0"/>
              </a:rPr>
              <a:t> </a:t>
            </a:r>
            <a:r>
              <a:rPr lang="en-GB" sz="2000" b="1" kern="1200">
                <a:solidFill>
                  <a:srgbClr val="404040"/>
                </a:solidFill>
                <a:latin typeface="Letter-join Basic 40" panose="02000505000000020003" pitchFamily="2" charset="0"/>
              </a:rPr>
              <a:t> </a:t>
            </a:r>
            <a:r>
              <a:rPr lang="en-GB" sz="2000" b="1">
                <a:solidFill>
                  <a:srgbClr val="404040"/>
                </a:solidFill>
                <a:latin typeface="Letter-join Basic 40" panose="02000505000000020003" pitchFamily="2" charset="0"/>
              </a:rPr>
              <a:t>Tuesday</a:t>
            </a:r>
            <a:r>
              <a:rPr lang="en-GB" sz="2000" b="1" kern="1200">
                <a:solidFill>
                  <a:srgbClr val="404040"/>
                </a:solidFill>
                <a:latin typeface="Letter-join Basic 40" panose="02000505000000020003" pitchFamily="2" charset="0"/>
              </a:rPr>
              <a:t> </a:t>
            </a:r>
            <a:r>
              <a:rPr lang="en-GB" sz="2000" b="1" spc="-28">
                <a:solidFill>
                  <a:srgbClr val="404040"/>
                </a:solidFill>
                <a:latin typeface="Letter-join Basic 40" panose="02000505000000020003" pitchFamily="2" charset="0"/>
              </a:rPr>
              <a:t> </a:t>
            </a:r>
            <a:r>
              <a:rPr lang="en-GB" sz="2000" b="1" kern="1200">
                <a:solidFill>
                  <a:srgbClr val="FF0000"/>
                </a:solidFill>
                <a:latin typeface="Letter-join Basic 40" panose="02000505000000020003" pitchFamily="2" charset="0"/>
              </a:rPr>
              <a:t>(outdoor)</a:t>
            </a:r>
            <a:r>
              <a:rPr lang="en-GB" sz="2000" b="1" kern="1200" spc="12">
                <a:solidFill>
                  <a:srgbClr val="FF0000"/>
                </a:solidFill>
                <a:latin typeface="Letter-join Basic 40" panose="02000505000000020003" pitchFamily="2" charset="0"/>
              </a:rPr>
              <a:t> </a:t>
            </a:r>
            <a:r>
              <a:rPr lang="en-GB" sz="2000" b="1" kern="1200">
                <a:solidFill>
                  <a:srgbClr val="404040"/>
                </a:solidFill>
                <a:latin typeface="Letter-join Basic 40" panose="02000505000000020003" pitchFamily="2" charset="0"/>
              </a:rPr>
              <a:t>and</a:t>
            </a:r>
            <a:r>
              <a:rPr lang="en-GB" sz="2000" b="1" kern="1200" spc="-33">
                <a:solidFill>
                  <a:srgbClr val="404040"/>
                </a:solidFill>
                <a:latin typeface="Letter-join Basic 40" panose="02000505000000020003" pitchFamily="2" charset="0"/>
              </a:rPr>
              <a:t> </a:t>
            </a:r>
            <a:r>
              <a:rPr lang="en-GB" sz="2000" b="1" spc="-33">
                <a:solidFill>
                  <a:srgbClr val="404040"/>
                </a:solidFill>
                <a:latin typeface="Letter-join Basic 40" panose="02000505000000020003" pitchFamily="2" charset="0"/>
              </a:rPr>
              <a:t>Monday</a:t>
            </a:r>
            <a:r>
              <a:rPr lang="en-GB" sz="2000" b="1" kern="1200">
                <a:solidFill>
                  <a:srgbClr val="404040"/>
                </a:solidFill>
                <a:latin typeface="Letter-join Basic 40" panose="02000505000000020003" pitchFamily="2" charset="0"/>
              </a:rPr>
              <a:t> (indoor) </a:t>
            </a:r>
          </a:p>
          <a:p>
            <a:pPr defTabSz="923544">
              <a:lnSpc>
                <a:spcPts val="2111"/>
              </a:lnSpc>
              <a:spcBef>
                <a:spcPts val="1076"/>
              </a:spcBef>
            </a:pPr>
            <a:r>
              <a:rPr lang="en-GB" sz="2000" b="1" kern="1200">
                <a:solidFill>
                  <a:srgbClr val="EB3D9F"/>
                </a:solidFill>
                <a:latin typeface="Letter-join Basic 40" panose="02000505000000020003" pitchFamily="2" charset="0"/>
              </a:rPr>
              <a:t></a:t>
            </a:r>
            <a:r>
              <a:rPr lang="en-GB" sz="2000" b="1" kern="1200" spc="1072">
                <a:solidFill>
                  <a:srgbClr val="EB3D9F"/>
                </a:solidFill>
                <a:latin typeface="Letter-join Basic 40" panose="02000505000000020003" pitchFamily="2" charset="0"/>
                <a:cs typeface="Times New Roman"/>
              </a:rPr>
              <a:t> </a:t>
            </a:r>
            <a:r>
              <a:rPr lang="en-GB" sz="2000" b="1" kern="1200">
                <a:solidFill>
                  <a:srgbClr val="404040"/>
                </a:solidFill>
                <a:latin typeface="Letter-join Basic 40" panose="02000505000000020003" pitchFamily="2" charset="0"/>
              </a:rPr>
              <a:t>5E – </a:t>
            </a:r>
            <a:r>
              <a:rPr lang="en-GB" sz="2000" b="1">
                <a:solidFill>
                  <a:srgbClr val="404040"/>
                </a:solidFill>
                <a:latin typeface="Letter-join Basic 40" panose="02000505000000020003" pitchFamily="2" charset="0"/>
              </a:rPr>
              <a:t>Tuesday</a:t>
            </a:r>
            <a:r>
              <a:rPr lang="en-GB" sz="2000" b="1" kern="1200">
                <a:solidFill>
                  <a:srgbClr val="404040"/>
                </a:solidFill>
                <a:latin typeface="Letter-join Basic 40" panose="02000505000000020003" pitchFamily="2" charset="0"/>
              </a:rPr>
              <a:t>  </a:t>
            </a:r>
            <a:r>
              <a:rPr lang="en-GB" sz="2000" b="1" kern="1200">
                <a:solidFill>
                  <a:srgbClr val="FF0000"/>
                </a:solidFill>
                <a:latin typeface="Letter-join Basic 40" panose="02000505000000020003" pitchFamily="2" charset="0"/>
              </a:rPr>
              <a:t>(outdoor)</a:t>
            </a:r>
            <a:r>
              <a:rPr lang="en-GB" sz="2000" b="1" kern="1200" spc="12">
                <a:solidFill>
                  <a:srgbClr val="FF0000"/>
                </a:solidFill>
                <a:latin typeface="Letter-join Basic 40" panose="02000505000000020003" pitchFamily="2" charset="0"/>
              </a:rPr>
              <a:t> </a:t>
            </a:r>
            <a:r>
              <a:rPr lang="en-GB" sz="2000" b="1" kern="1200">
                <a:solidFill>
                  <a:srgbClr val="404040"/>
                </a:solidFill>
                <a:latin typeface="Letter-join Basic 40" panose="02000505000000020003" pitchFamily="2" charset="0"/>
              </a:rPr>
              <a:t>and</a:t>
            </a:r>
            <a:r>
              <a:rPr lang="en-GB" sz="2000" b="1" kern="1200" spc="-33">
                <a:solidFill>
                  <a:srgbClr val="404040"/>
                </a:solidFill>
                <a:latin typeface="Letter-join Basic 40" panose="02000505000000020003" pitchFamily="2" charset="0"/>
              </a:rPr>
              <a:t> </a:t>
            </a:r>
            <a:r>
              <a:rPr lang="en-GB" sz="2000" b="1" spc="-33">
                <a:solidFill>
                  <a:srgbClr val="404040"/>
                </a:solidFill>
                <a:latin typeface="Letter-join Basic 40" panose="02000505000000020003" pitchFamily="2" charset="0"/>
              </a:rPr>
              <a:t>Friday</a:t>
            </a:r>
            <a:r>
              <a:rPr lang="en-GB" sz="2000" b="1" kern="1200">
                <a:solidFill>
                  <a:srgbClr val="404040"/>
                </a:solidFill>
                <a:latin typeface="Letter-join Basic 40" panose="02000505000000020003" pitchFamily="2" charset="0"/>
              </a:rPr>
              <a:t> (indoor) </a:t>
            </a:r>
          </a:p>
          <a:p>
            <a:pPr defTabSz="923544">
              <a:lnSpc>
                <a:spcPts val="2111"/>
              </a:lnSpc>
              <a:spcBef>
                <a:spcPts val="1088"/>
              </a:spcBef>
            </a:pPr>
            <a:r>
              <a:rPr lang="en-GB" sz="2000" b="1" kern="1200">
                <a:solidFill>
                  <a:srgbClr val="EB3D9F"/>
                </a:solidFill>
                <a:latin typeface="Letter-join Basic 40" panose="02000505000000020003" pitchFamily="2" charset="0"/>
              </a:rPr>
              <a:t></a:t>
            </a:r>
            <a:endParaRPr lang="en-GB" sz="2000" b="1">
              <a:solidFill>
                <a:srgbClr val="404040"/>
              </a:solidFill>
              <a:latin typeface="Letter-join Basic 40" panose="02000505000000020003" pitchFamily="2" charset="0"/>
              <a:cs typeface="LNGMSB+TrebuchetMS"/>
            </a:endParaRPr>
          </a:p>
        </p:txBody>
      </p:sp>
      <p:sp>
        <p:nvSpPr>
          <p:cNvPr id="6" name="object 6"/>
          <p:cNvSpPr txBox="1"/>
          <p:nvPr/>
        </p:nvSpPr>
        <p:spPr>
          <a:xfrm>
            <a:off x="304421" y="4560024"/>
            <a:ext cx="8367782" cy="269304"/>
          </a:xfrm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 defTabSz="923544">
              <a:lnSpc>
                <a:spcPts val="2111"/>
              </a:lnSpc>
              <a:spcAft>
                <a:spcPts val="600"/>
              </a:spcAft>
            </a:pPr>
            <a:r>
              <a:rPr lang="en-GB" sz="1465" b="1" kern="1200">
                <a:solidFill>
                  <a:srgbClr val="EB3D9F"/>
                </a:solidFill>
                <a:latin typeface="Letter-join Basic 40" panose="02000505000000020003" pitchFamily="2" charset="0"/>
              </a:rPr>
              <a:t></a:t>
            </a:r>
            <a:r>
              <a:rPr lang="en-GB" sz="1465" b="1" kern="1200" spc="1072">
                <a:solidFill>
                  <a:srgbClr val="EB3D9F"/>
                </a:solidFill>
                <a:latin typeface="Letter-join Basic 40" panose="02000505000000020003" pitchFamily="2" charset="0"/>
                <a:cs typeface="Times New Roman"/>
              </a:rPr>
              <a:t> </a:t>
            </a:r>
            <a:r>
              <a:rPr lang="en-GB" sz="1818" b="1" kern="1200">
                <a:solidFill>
                  <a:srgbClr val="404040"/>
                </a:solidFill>
                <a:latin typeface="Letter-join Basic 40" panose="02000505000000020003" pitchFamily="2" charset="0"/>
              </a:rPr>
              <a:t>Children</a:t>
            </a:r>
            <a:r>
              <a:rPr lang="en-GB" sz="1818" b="1" kern="1200" spc="-15">
                <a:solidFill>
                  <a:srgbClr val="404040"/>
                </a:solidFill>
                <a:latin typeface="Letter-join Basic 40" panose="02000505000000020003" pitchFamily="2" charset="0"/>
              </a:rPr>
              <a:t> </a:t>
            </a:r>
            <a:r>
              <a:rPr lang="en-GB" sz="1818" b="1" kern="1200">
                <a:solidFill>
                  <a:srgbClr val="404040"/>
                </a:solidFill>
                <a:latin typeface="Letter-join Basic 40" panose="02000505000000020003" pitchFamily="2" charset="0"/>
              </a:rPr>
              <a:t>will</a:t>
            </a:r>
            <a:r>
              <a:rPr lang="en-GB" sz="1818" b="1" kern="1200" spc="-18">
                <a:solidFill>
                  <a:srgbClr val="404040"/>
                </a:solidFill>
                <a:latin typeface="Letter-join Basic 40" panose="02000505000000020003" pitchFamily="2" charset="0"/>
              </a:rPr>
              <a:t> </a:t>
            </a:r>
            <a:r>
              <a:rPr lang="en-GB" sz="1818" b="1" kern="1200">
                <a:solidFill>
                  <a:srgbClr val="404040"/>
                </a:solidFill>
                <a:latin typeface="Letter-join Basic 40" panose="02000505000000020003" pitchFamily="2" charset="0"/>
              </a:rPr>
              <a:t>be</a:t>
            </a:r>
            <a:r>
              <a:rPr lang="en-GB" sz="1818" b="1" kern="1200" spc="-18">
                <a:solidFill>
                  <a:srgbClr val="404040"/>
                </a:solidFill>
                <a:latin typeface="Letter-join Basic 40" panose="02000505000000020003" pitchFamily="2" charset="0"/>
              </a:rPr>
              <a:t> </a:t>
            </a:r>
            <a:r>
              <a:rPr lang="en-GB" sz="1818" b="1" kern="1200">
                <a:solidFill>
                  <a:srgbClr val="404040"/>
                </a:solidFill>
                <a:latin typeface="Letter-join Basic 40" panose="02000505000000020003" pitchFamily="2" charset="0"/>
              </a:rPr>
              <a:t>coming into school</a:t>
            </a:r>
            <a:r>
              <a:rPr lang="en-GB" sz="1818" b="1" kern="1200" spc="-15">
                <a:solidFill>
                  <a:srgbClr val="404040"/>
                </a:solidFill>
                <a:latin typeface="Letter-join Basic 40" panose="02000505000000020003" pitchFamily="2" charset="0"/>
              </a:rPr>
              <a:t> </a:t>
            </a:r>
            <a:r>
              <a:rPr lang="en-GB" sz="1818" b="1" kern="1200">
                <a:solidFill>
                  <a:srgbClr val="404040"/>
                </a:solidFill>
                <a:latin typeface="Letter-join Basic 40" panose="02000505000000020003" pitchFamily="2" charset="0"/>
              </a:rPr>
              <a:t>in their PE</a:t>
            </a:r>
            <a:r>
              <a:rPr lang="en-GB" sz="1818" b="1" kern="1200" spc="-20">
                <a:solidFill>
                  <a:srgbClr val="404040"/>
                </a:solidFill>
                <a:latin typeface="Letter-join Basic 40" panose="02000505000000020003" pitchFamily="2" charset="0"/>
              </a:rPr>
              <a:t> </a:t>
            </a:r>
            <a:r>
              <a:rPr lang="en-GB" sz="1818" b="1" kern="1200">
                <a:solidFill>
                  <a:srgbClr val="404040"/>
                </a:solidFill>
                <a:latin typeface="Letter-join Basic 40" panose="02000505000000020003" pitchFamily="2" charset="0"/>
              </a:rPr>
              <a:t>kit on their allocated PE</a:t>
            </a:r>
            <a:r>
              <a:rPr lang="en-GB" sz="1818" b="1" kern="1200" spc="-21">
                <a:solidFill>
                  <a:srgbClr val="404040"/>
                </a:solidFill>
                <a:latin typeface="Letter-join Basic 40" panose="02000505000000020003" pitchFamily="2" charset="0"/>
              </a:rPr>
              <a:t> </a:t>
            </a:r>
            <a:r>
              <a:rPr lang="en-GB" sz="1818" b="1" kern="1200" spc="-52">
                <a:solidFill>
                  <a:srgbClr val="404040"/>
                </a:solidFill>
                <a:latin typeface="Letter-join Basic 40" panose="02000505000000020003" pitchFamily="2" charset="0"/>
              </a:rPr>
              <a:t>day.</a:t>
            </a:r>
            <a:endParaRPr lang="en-GB" sz="1800" b="1" spc="-51">
              <a:solidFill>
                <a:srgbClr val="404040"/>
              </a:solidFill>
              <a:latin typeface="Letter-join Basic 40" panose="02000505000000020003" pitchFamily="2" charset="0"/>
              <a:cs typeface="LNGMSB+TrebuchetMS"/>
            </a:endParaRPr>
          </a:p>
        </p:txBody>
      </p:sp>
      <p:pic>
        <p:nvPicPr>
          <p:cNvPr id="7" name="Picture 6" descr="A picture containing icon&#10;&#10;Description automatically generated">
            <a:extLst>
              <a:ext uri="{FF2B5EF4-FFF2-40B4-BE49-F238E27FC236}">
                <a16:creationId xmlns:a16="http://schemas.microsoft.com/office/drawing/2014/main" id="{6DFA60DB-B3EA-F5DC-6FD4-9F1CD1A91986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8672203" y="571085"/>
            <a:ext cx="2876330" cy="626629"/>
          </a:xfrm>
          <a:prstGeom prst="rect">
            <a:avLst/>
          </a:prstGeom>
        </p:spPr>
      </p:pic>
      <p:pic>
        <p:nvPicPr>
          <p:cNvPr id="3" name="Picture 2">
            <a:extLst>
              <a:ext uri="{FF2B5EF4-FFF2-40B4-BE49-F238E27FC236}">
                <a16:creationId xmlns:a16="http://schemas.microsoft.com/office/drawing/2014/main" id="{59B45D63-F420-1095-2C24-074D20EFD00B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8172955" y="2395575"/>
            <a:ext cx="3100462" cy="3591870"/>
          </a:xfrm>
          <a:prstGeom prst="rect">
            <a:avLst/>
          </a:prstGeom>
        </p:spPr>
      </p:pic>
      <p:pic>
        <p:nvPicPr>
          <p:cNvPr id="8" name="Picture 7">
            <a:extLst>
              <a:ext uri="{FF2B5EF4-FFF2-40B4-BE49-F238E27FC236}">
                <a16:creationId xmlns:a16="http://schemas.microsoft.com/office/drawing/2014/main" id="{57C3539A-C352-4D23-9E44-4892DBBEFEBD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8172955" y="2238556"/>
            <a:ext cx="1197504" cy="1197504"/>
          </a:xfrm>
          <a:prstGeom prst="rect">
            <a:avLst/>
          </a:prstGeom>
        </p:spPr>
      </p:pic>
      <p:sp>
        <p:nvSpPr>
          <p:cNvPr id="9" name="TextBox 8">
            <a:extLst>
              <a:ext uri="{FF2B5EF4-FFF2-40B4-BE49-F238E27FC236}">
                <a16:creationId xmlns:a16="http://schemas.microsoft.com/office/drawing/2014/main" id="{8ED9B5EA-36DD-B065-895A-187AD82AF225}"/>
              </a:ext>
            </a:extLst>
          </p:cNvPr>
          <p:cNvSpPr txBox="1"/>
          <p:nvPr/>
        </p:nvSpPr>
        <p:spPr>
          <a:xfrm>
            <a:off x="6096000" y="1248806"/>
            <a:ext cx="3352800" cy="147732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285750" indent="-285750">
              <a:buFont typeface="Arial" panose="020B0604020202020204" pitchFamily="34" charset="0"/>
              <a:buChar char="•"/>
            </a:pPr>
            <a:r>
              <a:rPr lang="en-US" b="1">
                <a:latin typeface="Letter-join Basic 40" panose="02000505000000020003" pitchFamily="2" charset="0"/>
              </a:rPr>
              <a:t>Navy blue shorts or joggers.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US" b="1">
                <a:latin typeface="Letter-join Basic 40" panose="02000505000000020003" pitchFamily="2" charset="0"/>
              </a:rPr>
              <a:t>White t-shirt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US" b="1">
                <a:latin typeface="Letter-join Basic 40" panose="02000505000000020003" pitchFamily="2" charset="0"/>
              </a:rPr>
              <a:t>Navy hoodie/jumper.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US" b="1">
                <a:latin typeface="Letter-join Basic 40" panose="02000505000000020003" pitchFamily="2" charset="0"/>
              </a:rPr>
              <a:t>Trainers</a:t>
            </a:r>
          </a:p>
          <a:p>
            <a:endParaRPr lang="en-GB"/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AC6A09C1-DFA6-4E84-A65B-8B0FAA913A3B}"/>
              </a:ext>
            </a:extLst>
          </p:cNvPr>
          <p:cNvSpPr txBox="1"/>
          <p:nvPr/>
        </p:nvSpPr>
        <p:spPr>
          <a:xfrm>
            <a:off x="6285966" y="689944"/>
            <a:ext cx="1886989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800">
                <a:solidFill>
                  <a:srgbClr val="E31DAA"/>
                </a:solidFill>
                <a:latin typeface="Letter-join Air No-lead 40" panose="02000805000000020003" pitchFamily="2" charset="0"/>
              </a:rPr>
              <a:t>PE kit</a:t>
            </a:r>
          </a:p>
        </p:txBody>
      </p:sp>
      <p:sp>
        <p:nvSpPr>
          <p:cNvPr id="2" name="TextBox 1">
            <a:extLst>
              <a:ext uri="{FF2B5EF4-FFF2-40B4-BE49-F238E27FC236}">
                <a16:creationId xmlns:a16="http://schemas.microsoft.com/office/drawing/2014/main" id="{4D4389BD-DE56-EC52-00B7-8AF7552DDD1F}"/>
              </a:ext>
            </a:extLst>
          </p:cNvPr>
          <p:cNvSpPr txBox="1"/>
          <p:nvPr/>
        </p:nvSpPr>
        <p:spPr>
          <a:xfrm>
            <a:off x="10293531" y="5913120"/>
            <a:ext cx="836023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/>
              <a:t>IM</a:t>
            </a:r>
          </a:p>
        </p:txBody>
      </p:sp>
    </p:spTree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04E0C06F-D46A-FA44-B3B9-49867186A83F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8397240" cy="1325563"/>
          </a:xfrm>
        </p:spPr>
        <p:txBody>
          <a:bodyPr/>
          <a:lstStyle/>
          <a:p>
            <a:r>
              <a:rPr lang="en-US">
                <a:solidFill>
                  <a:srgbClr val="E31DAA"/>
                </a:solidFill>
                <a:latin typeface="Letter-join Air No-lead 40" panose="02000805000000020003" pitchFamily="2" charset="0"/>
              </a:rPr>
              <a:t>Swimming – Watch this space!</a:t>
            </a:r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5A9523FB-191C-3E44-96B2-B60784ADFC5E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9075815" y="6356350"/>
            <a:ext cx="2743200" cy="365125"/>
          </a:xfrm>
        </p:spPr>
        <p:txBody>
          <a:bodyPr/>
          <a:lstStyle/>
          <a:p>
            <a:fld id="{CFB247A3-AA37-D348-BAE2-134A88ED4A47}" type="slidenum">
              <a:rPr lang="en-US" smtClean="0"/>
              <a:t>12</a:t>
            </a:fld>
            <a:endParaRPr lang="en-US"/>
          </a:p>
        </p:txBody>
      </p:sp>
      <p:sp>
        <p:nvSpPr>
          <p:cNvPr id="7" name="Slide Number Placeholder 1">
            <a:extLst>
              <a:ext uri="{FF2B5EF4-FFF2-40B4-BE49-F238E27FC236}">
                <a16:creationId xmlns:a16="http://schemas.microsoft.com/office/drawing/2014/main" id="{25261A11-9B0D-7D40-96C1-1F796DFF881E}"/>
              </a:ext>
            </a:extLst>
          </p:cNvPr>
          <p:cNvSpPr txBox="1">
            <a:spLocks/>
          </p:cNvSpPr>
          <p:nvPr/>
        </p:nvSpPr>
        <p:spPr>
          <a:xfrm>
            <a:off x="8610600" y="6421597"/>
            <a:ext cx="3208415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defPPr>
              <a:defRPr lang="en-US"/>
            </a:defPPr>
            <a:lvl1pPr marL="0" algn="r" defTabSz="914400" rtl="0" eaLnBrk="1" latinLnBrk="0" hangingPunct="1">
              <a:defRPr sz="12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fld id="{CFB247A3-AA37-D348-BAE2-134A88ED4A47}" type="slidenum">
              <a:rPr lang="en-US" sz="1100" b="1" smtClean="0">
                <a:solidFill>
                  <a:schemeClr val="bg1"/>
                </a:solidFill>
              </a:rPr>
              <a:pPr/>
              <a:t>12</a:t>
            </a:fld>
            <a:endParaRPr lang="en-US" sz="1100" b="1">
              <a:solidFill>
                <a:schemeClr val="bg1"/>
              </a:solidFill>
            </a:endParaRPr>
          </a:p>
        </p:txBody>
      </p:sp>
      <p:pic>
        <p:nvPicPr>
          <p:cNvPr id="8" name="Picture 7" descr="A picture containing icon&#10;&#10;Description automatically generated">
            <a:extLst>
              <a:ext uri="{FF2B5EF4-FFF2-40B4-BE49-F238E27FC236}">
                <a16:creationId xmlns:a16="http://schemas.microsoft.com/office/drawing/2014/main" id="{3EB46F95-3914-8F44-A4D2-87ADF38E6E18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8882614" y="337651"/>
            <a:ext cx="2936401" cy="639716"/>
          </a:xfrm>
          <a:prstGeom prst="rect">
            <a:avLst/>
          </a:prstGeom>
        </p:spPr>
      </p:pic>
      <p:pic>
        <p:nvPicPr>
          <p:cNvPr id="6" name="Picture 5">
            <a:extLst>
              <a:ext uri="{FF2B5EF4-FFF2-40B4-BE49-F238E27FC236}">
                <a16:creationId xmlns:a16="http://schemas.microsoft.com/office/drawing/2014/main" id="{A1173034-42CE-826D-F338-9D28ED03BCCD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8748321" y="1352550"/>
            <a:ext cx="3070694" cy="2179000"/>
          </a:xfrm>
          <a:prstGeom prst="rect">
            <a:avLst/>
          </a:prstGeom>
        </p:spPr>
      </p:pic>
      <p:sp>
        <p:nvSpPr>
          <p:cNvPr id="9" name="Content Placeholder 2">
            <a:extLst>
              <a:ext uri="{FF2B5EF4-FFF2-40B4-BE49-F238E27FC236}">
                <a16:creationId xmlns:a16="http://schemas.microsoft.com/office/drawing/2014/main" id="{451176AA-4C9E-6BA2-78C7-47F79601FCE2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717006" y="1645972"/>
            <a:ext cx="8031315" cy="1184643"/>
          </a:xfrm>
        </p:spPr>
        <p:txBody>
          <a:bodyPr>
            <a:normAutofit/>
          </a:bodyPr>
          <a:lstStyle/>
          <a:p>
            <a:pPr marL="0" indent="0">
              <a:buNone/>
            </a:pPr>
            <a:r>
              <a:rPr lang="en-GB" sz="2000">
                <a:solidFill>
                  <a:srgbClr val="000000"/>
                </a:solidFill>
                <a:effectLst/>
                <a:latin typeface="XCCW Joined 1a" panose="03050602040000000000" pitchFamily="66" charset="0"/>
              </a:rPr>
              <a:t>Year 5 will take part in the London Borough of Enfield Swimming Programme as part of their Physical Education entitlement. </a:t>
            </a:r>
          </a:p>
          <a:p>
            <a:pPr marL="0" indent="0">
              <a:buNone/>
            </a:pPr>
            <a:endParaRPr lang="en-GB" sz="2000">
              <a:solidFill>
                <a:srgbClr val="000000"/>
              </a:solidFill>
              <a:latin typeface="XCCW Joined 1a" panose="03050602040000000000" pitchFamily="66" charset="0"/>
            </a:endParaRPr>
          </a:p>
          <a:p>
            <a:pPr marL="0" indent="0">
              <a:buNone/>
            </a:pPr>
            <a:endParaRPr lang="en-US" sz="2000">
              <a:latin typeface="XCCW Joined 1a" panose="03050602040000000000" pitchFamily="66" charset="0"/>
            </a:endParaRPr>
          </a:p>
        </p:txBody>
      </p:sp>
      <p:sp>
        <p:nvSpPr>
          <p:cNvPr id="11" name="TextBox 10">
            <a:extLst>
              <a:ext uri="{FF2B5EF4-FFF2-40B4-BE49-F238E27FC236}">
                <a16:creationId xmlns:a16="http://schemas.microsoft.com/office/drawing/2014/main" id="{ED9829A4-8819-9B66-20E6-F114DE040CEB}"/>
              </a:ext>
            </a:extLst>
          </p:cNvPr>
          <p:cNvSpPr txBox="1"/>
          <p:nvPr/>
        </p:nvSpPr>
        <p:spPr>
          <a:xfrm>
            <a:off x="558248" y="5767368"/>
            <a:ext cx="11075504" cy="738664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en-GB" sz="1400" b="1">
                <a:solidFill>
                  <a:srgbClr val="000000"/>
                </a:solidFill>
                <a:effectLst/>
                <a:latin typeface="XCCW Joined 1a" panose="03050602040000000000" pitchFamily="66" charset="0"/>
              </a:rPr>
              <a:t>Goggles</a:t>
            </a:r>
            <a:r>
              <a:rPr lang="en-GB" sz="1400">
                <a:solidFill>
                  <a:srgbClr val="000000"/>
                </a:solidFill>
                <a:effectLst/>
                <a:latin typeface="XCCW Joined 1a" panose="03050602040000000000" pitchFamily="66" charset="0"/>
              </a:rPr>
              <a:t> may be worn only if a letter has been sent by parent/guardian</a:t>
            </a:r>
            <a:br>
              <a:rPr lang="en-GB" sz="1400">
                <a:solidFill>
                  <a:srgbClr val="000000"/>
                </a:solidFill>
                <a:effectLst/>
                <a:latin typeface="XCCW Joined 1a" panose="03050602040000000000" pitchFamily="66" charset="0"/>
              </a:rPr>
            </a:br>
            <a:endParaRPr lang="en-GB" sz="1400">
              <a:solidFill>
                <a:srgbClr val="000000"/>
              </a:solidFill>
              <a:effectLst/>
              <a:latin typeface="XCCW Joined 1a" panose="03050602040000000000" pitchFamily="66" charset="0"/>
            </a:endParaRPr>
          </a:p>
          <a:p>
            <a:r>
              <a:rPr lang="en-GB" sz="1400">
                <a:solidFill>
                  <a:srgbClr val="000000"/>
                </a:solidFill>
                <a:effectLst/>
                <a:latin typeface="XCCW Joined 1a" panose="03050602040000000000" pitchFamily="66" charset="0"/>
              </a:rPr>
              <a:t>Children will be split into differentiated groups and are taught by trained members of staff</a:t>
            </a:r>
            <a:endParaRPr lang="en-GB" sz="1400">
              <a:latin typeface="XCCW Joined 1a" panose="03050602040000000000" pitchFamily="66" charset="0"/>
            </a:endParaRPr>
          </a:p>
        </p:txBody>
      </p:sp>
      <p:sp>
        <p:nvSpPr>
          <p:cNvPr id="12" name="Content Placeholder 2">
            <a:extLst>
              <a:ext uri="{FF2B5EF4-FFF2-40B4-BE49-F238E27FC236}">
                <a16:creationId xmlns:a16="http://schemas.microsoft.com/office/drawing/2014/main" id="{E0179919-4E54-B451-65F1-6CC322047451}"/>
              </a:ext>
            </a:extLst>
          </p:cNvPr>
          <p:cNvSpPr txBox="1">
            <a:spLocks/>
          </p:cNvSpPr>
          <p:nvPr/>
        </p:nvSpPr>
        <p:spPr>
          <a:xfrm>
            <a:off x="717006" y="2863239"/>
            <a:ext cx="11075504" cy="2922929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>
              <a:buFont typeface="Arial" panose="020B0604020202020204" pitchFamily="34" charset="0"/>
              <a:buNone/>
            </a:pPr>
            <a:r>
              <a:rPr lang="en-GB" sz="2000">
                <a:solidFill>
                  <a:srgbClr val="000000"/>
                </a:solidFill>
                <a:latin typeface="XCCW Joined 1a" panose="03050602040000000000" pitchFamily="66" charset="0"/>
              </a:rPr>
              <a:t>Location: </a:t>
            </a:r>
            <a:r>
              <a:rPr lang="en-GB" sz="2000" b="1">
                <a:solidFill>
                  <a:srgbClr val="000000"/>
                </a:solidFill>
                <a:latin typeface="XCCW Joined 1a" panose="03050602040000000000" pitchFamily="66" charset="0"/>
              </a:rPr>
              <a:t>Waverly School (Travel by minibus)</a:t>
            </a:r>
          </a:p>
          <a:p>
            <a:pPr marL="0" indent="0">
              <a:buFont typeface="Arial" panose="020B0604020202020204" pitchFamily="34" charset="0"/>
              <a:buNone/>
            </a:pPr>
            <a:r>
              <a:rPr lang="en-GB" sz="2000">
                <a:solidFill>
                  <a:srgbClr val="000000"/>
                </a:solidFill>
                <a:latin typeface="XCCW Joined 1a" panose="03050602040000000000" pitchFamily="66" charset="0"/>
              </a:rPr>
              <a:t>Date: TBC  (5O and 5E Autumn term)</a:t>
            </a:r>
          </a:p>
          <a:p>
            <a:pPr marL="0" indent="0">
              <a:buFont typeface="Arial" panose="020B0604020202020204" pitchFamily="34" charset="0"/>
              <a:buNone/>
            </a:pPr>
            <a:r>
              <a:rPr lang="en-GB" sz="2000">
                <a:solidFill>
                  <a:srgbClr val="000000"/>
                </a:solidFill>
                <a:latin typeface="XCCW Joined 1a" panose="03050602040000000000" pitchFamily="66" charset="0"/>
              </a:rPr>
              <a:t>Duration: TBC</a:t>
            </a:r>
          </a:p>
          <a:p>
            <a:pPr marL="0" indent="0">
              <a:buFont typeface="Arial" panose="020B0604020202020204" pitchFamily="34" charset="0"/>
              <a:buNone/>
            </a:pPr>
            <a:endParaRPr lang="en-GB" sz="2000">
              <a:solidFill>
                <a:srgbClr val="000000"/>
              </a:solidFill>
              <a:latin typeface="XCCW Joined 1a" panose="03050602040000000000" pitchFamily="66" charset="0"/>
            </a:endParaRPr>
          </a:p>
          <a:p>
            <a:pPr marL="0" indent="0">
              <a:buFont typeface="Arial" panose="020B0604020202020204" pitchFamily="34" charset="0"/>
              <a:buNone/>
            </a:pPr>
            <a:r>
              <a:rPr lang="en-GB" sz="2000">
                <a:solidFill>
                  <a:srgbClr val="000000"/>
                </a:solidFill>
                <a:latin typeface="XCCW Joined 1a" panose="03050602040000000000" pitchFamily="66" charset="0"/>
              </a:rPr>
              <a:t>A letter will be sent when it is your child’s class's turn (on the website) </a:t>
            </a:r>
          </a:p>
          <a:p>
            <a:pPr marL="0" indent="0">
              <a:buFont typeface="Arial" panose="020B0604020202020204" pitchFamily="34" charset="0"/>
              <a:buNone/>
            </a:pPr>
            <a:endParaRPr lang="en-US" sz="2000">
              <a:latin typeface="XCCW Joined 1a" panose="03050602040000000000" pitchFamily="66" charset="0"/>
            </a:endParaRPr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AEE9C905-4FDF-9996-EFA0-396A2332F3EF}"/>
              </a:ext>
            </a:extLst>
          </p:cNvPr>
          <p:cNvSpPr txBox="1"/>
          <p:nvPr/>
        </p:nvSpPr>
        <p:spPr>
          <a:xfrm>
            <a:off x="10842171" y="5878286"/>
            <a:ext cx="791581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/>
              <a:t>IM</a:t>
            </a:r>
          </a:p>
        </p:txBody>
      </p:sp>
    </p:spTree>
    <p:extLst>
      <p:ext uri="{BB962C8B-B14F-4D97-AF65-F5344CB8AC3E}">
        <p14:creationId xmlns:p14="http://schemas.microsoft.com/office/powerpoint/2010/main" val="2190098928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04E0C06F-D46A-FA44-B3B9-49867186A83F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7772400" cy="1325563"/>
          </a:xfrm>
        </p:spPr>
        <p:txBody>
          <a:bodyPr/>
          <a:lstStyle/>
          <a:p>
            <a:r>
              <a:rPr lang="en-US">
                <a:solidFill>
                  <a:srgbClr val="E31DAA"/>
                </a:solidFill>
                <a:latin typeface="Letter-join Air No-lead 40" panose="02000805000000020003" pitchFamily="2" charset="0"/>
                <a:cs typeface="Calibri Light"/>
              </a:rPr>
              <a:t>Communication is Key</a:t>
            </a:r>
            <a:endParaRPr lang="en-US">
              <a:solidFill>
                <a:srgbClr val="E31DAA"/>
              </a:solidFill>
              <a:latin typeface="Letter-join Air No-lead 40" panose="02000805000000020003" pitchFamily="2" charset="0"/>
            </a:endParaRPr>
          </a:p>
        </p:txBody>
      </p:sp>
      <p:pic>
        <p:nvPicPr>
          <p:cNvPr id="5" name="Content Placeholder 4" descr="A screenshot of a mobile application&#10;&#10;Description automatically generated">
            <a:extLst>
              <a:ext uri="{FF2B5EF4-FFF2-40B4-BE49-F238E27FC236}">
                <a16:creationId xmlns:a16="http://schemas.microsoft.com/office/drawing/2014/main" id="{D841C211-62E9-708E-A872-C1A17E914FE8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/>
          <a:stretch>
            <a:fillRect/>
          </a:stretch>
        </p:blipFill>
        <p:spPr>
          <a:xfrm>
            <a:off x="433902" y="1689554"/>
            <a:ext cx="3595337" cy="3919192"/>
          </a:xfrm>
        </p:spPr>
      </p:pic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5A9523FB-191C-3E44-96B2-B60784ADFC5E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9075815" y="6356350"/>
            <a:ext cx="2743200" cy="365125"/>
          </a:xfrm>
        </p:spPr>
        <p:txBody>
          <a:bodyPr/>
          <a:lstStyle/>
          <a:p>
            <a:fld id="{CFB247A3-AA37-D348-BAE2-134A88ED4A47}" type="slidenum">
              <a:rPr lang="en-US" smtClean="0"/>
              <a:t>13</a:t>
            </a:fld>
            <a:endParaRPr lang="en-US"/>
          </a:p>
        </p:txBody>
      </p:sp>
      <p:sp>
        <p:nvSpPr>
          <p:cNvPr id="7" name="Slide Number Placeholder 1">
            <a:extLst>
              <a:ext uri="{FF2B5EF4-FFF2-40B4-BE49-F238E27FC236}">
                <a16:creationId xmlns:a16="http://schemas.microsoft.com/office/drawing/2014/main" id="{25261A11-9B0D-7D40-96C1-1F796DFF881E}"/>
              </a:ext>
            </a:extLst>
          </p:cNvPr>
          <p:cNvSpPr txBox="1">
            <a:spLocks/>
          </p:cNvSpPr>
          <p:nvPr/>
        </p:nvSpPr>
        <p:spPr>
          <a:xfrm>
            <a:off x="8610600" y="6421597"/>
            <a:ext cx="3208415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defPPr>
              <a:defRPr lang="en-US"/>
            </a:defPPr>
            <a:lvl1pPr marL="0" algn="r" defTabSz="914400" rtl="0" eaLnBrk="1" latinLnBrk="0" hangingPunct="1">
              <a:defRPr sz="12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fld id="{CFB247A3-AA37-D348-BAE2-134A88ED4A47}" type="slidenum">
              <a:rPr lang="en-US" sz="1100" b="1" smtClean="0">
                <a:solidFill>
                  <a:schemeClr val="bg1"/>
                </a:solidFill>
              </a:rPr>
              <a:pPr/>
              <a:t>13</a:t>
            </a:fld>
            <a:endParaRPr lang="en-US" sz="1100" b="1">
              <a:solidFill>
                <a:schemeClr val="bg1"/>
              </a:solidFill>
            </a:endParaRPr>
          </a:p>
        </p:txBody>
      </p:sp>
      <p:pic>
        <p:nvPicPr>
          <p:cNvPr id="8" name="Picture 7" descr="A picture containing icon&#10;&#10;Description automatically generated">
            <a:extLst>
              <a:ext uri="{FF2B5EF4-FFF2-40B4-BE49-F238E27FC236}">
                <a16:creationId xmlns:a16="http://schemas.microsoft.com/office/drawing/2014/main" id="{3EB46F95-3914-8F44-A4D2-87ADF38E6E18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8882614" y="337651"/>
            <a:ext cx="2936401" cy="639716"/>
          </a:xfrm>
          <a:prstGeom prst="rect">
            <a:avLst/>
          </a:prstGeom>
        </p:spPr>
      </p:pic>
      <p:pic>
        <p:nvPicPr>
          <p:cNvPr id="6" name="Picture 5" descr="A screenshot of a computer&#10;&#10;Description automatically generated">
            <a:extLst>
              <a:ext uri="{FF2B5EF4-FFF2-40B4-BE49-F238E27FC236}">
                <a16:creationId xmlns:a16="http://schemas.microsoft.com/office/drawing/2014/main" id="{A59B980E-CD60-09A0-1026-0B570BD36CD9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4724400" y="3905218"/>
            <a:ext cx="6512378" cy="2517385"/>
          </a:xfrm>
          <a:prstGeom prst="rect">
            <a:avLst/>
          </a:prstGeom>
        </p:spPr>
      </p:pic>
      <p:sp>
        <p:nvSpPr>
          <p:cNvPr id="9" name="TextBox 8">
            <a:extLst>
              <a:ext uri="{FF2B5EF4-FFF2-40B4-BE49-F238E27FC236}">
                <a16:creationId xmlns:a16="http://schemas.microsoft.com/office/drawing/2014/main" id="{992F651A-A31A-FE35-35F1-411F4D71DFE0}"/>
              </a:ext>
            </a:extLst>
          </p:cNvPr>
          <p:cNvSpPr txBox="1"/>
          <p:nvPr/>
        </p:nvSpPr>
        <p:spPr>
          <a:xfrm>
            <a:off x="6260374" y="1354207"/>
            <a:ext cx="4449535" cy="2800767"/>
          </a:xfrm>
          <a:prstGeom prst="rect">
            <a:avLst/>
          </a:prstGeom>
          <a:noFill/>
        </p:spPr>
        <p:txBody>
          <a:bodyPr rot="0" spcFirstLastPara="0" vertOverflow="overflow" horzOverflow="overflow" vert="horz" wrap="square" lIns="91440" tIns="45720" rIns="91440" bIns="45720" numCol="1" spcCol="0" rtlCol="0" fromWordArt="0" anchor="t" anchorCtr="0" forceAA="0" compatLnSpc="1">
            <a:prstTxWarp prst="textNoShape">
              <a:avLst/>
            </a:prstTxWarp>
            <a:spAutoFit/>
          </a:bodyPr>
          <a:lstStyle/>
          <a:p>
            <a:pPr marL="285750" indent="-285750">
              <a:buFont typeface="Arial"/>
              <a:buChar char="•"/>
            </a:pPr>
            <a:r>
              <a:rPr lang="en-GB" sz="2800">
                <a:latin typeface="Letter-join Basic 40" panose="02000505000000020003" pitchFamily="2" charset="0"/>
                <a:cs typeface="Calibri" panose="020F0502020204030204"/>
              </a:rPr>
              <a:t>Information on your child</a:t>
            </a:r>
            <a:endParaRPr lang="en-US" sz="2800">
              <a:latin typeface="Letter-join Basic 40" panose="02000505000000020003" pitchFamily="2" charset="0"/>
            </a:endParaRPr>
          </a:p>
          <a:p>
            <a:pPr marL="285750" indent="-285750">
              <a:buFont typeface="Arial"/>
              <a:buChar char="•"/>
            </a:pPr>
            <a:r>
              <a:rPr lang="en-GB" sz="2800">
                <a:latin typeface="Letter-join Basic 40" panose="02000505000000020003" pitchFamily="2" charset="0"/>
                <a:cs typeface="Calibri" panose="020F0502020204030204"/>
              </a:rPr>
              <a:t>Important messages from the school</a:t>
            </a:r>
          </a:p>
          <a:p>
            <a:pPr marL="285750" indent="-285750">
              <a:buFont typeface="Arial"/>
              <a:buChar char="•"/>
            </a:pPr>
            <a:r>
              <a:rPr lang="en-GB" sz="2800">
                <a:latin typeface="Letter-join Basic 40" panose="02000505000000020003" pitchFamily="2" charset="0"/>
                <a:cs typeface="Calibri" panose="020F0502020204030204"/>
              </a:rPr>
              <a:t>Easier way to pay for trips, clubs, meals</a:t>
            </a:r>
          </a:p>
          <a:p>
            <a:pPr marL="285750" indent="-285750">
              <a:buFont typeface="Arial"/>
              <a:buChar char="•"/>
            </a:pPr>
            <a:endParaRPr lang="en-GB">
              <a:cs typeface="Calibri" panose="020F0502020204030204"/>
            </a:endParaRPr>
          </a:p>
          <a:p>
            <a:pPr marL="285750" indent="-285750">
              <a:buFont typeface="Arial"/>
              <a:buChar char="•"/>
            </a:pPr>
            <a:endParaRPr lang="en-GB">
              <a:cs typeface="Calibri" panose="020F0502020204030204"/>
            </a:endParaRPr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4DDBD7C9-5633-9837-6100-843843A1D63D}"/>
              </a:ext>
            </a:extLst>
          </p:cNvPr>
          <p:cNvSpPr txBox="1"/>
          <p:nvPr/>
        </p:nvSpPr>
        <p:spPr>
          <a:xfrm>
            <a:off x="10709909" y="6156960"/>
            <a:ext cx="776697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/>
              <a:t>IM</a:t>
            </a:r>
          </a:p>
        </p:txBody>
      </p:sp>
    </p:spTree>
    <p:extLst>
      <p:ext uri="{BB962C8B-B14F-4D97-AF65-F5344CB8AC3E}">
        <p14:creationId xmlns:p14="http://schemas.microsoft.com/office/powerpoint/2010/main" val="1373941591"/>
      </p:ext>
    </p:extLst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Group 2"/>
          <p:cNvGrpSpPr/>
          <p:nvPr/>
        </p:nvGrpSpPr>
        <p:grpSpPr>
          <a:xfrm>
            <a:off x="2005569" y="4284857"/>
            <a:ext cx="8180863" cy="2573143"/>
            <a:chOff x="0" y="0"/>
            <a:chExt cx="2831344" cy="890548"/>
          </a:xfrm>
        </p:grpSpPr>
        <p:sp>
          <p:nvSpPr>
            <p:cNvPr id="3" name="Freeform 3"/>
            <p:cNvSpPr/>
            <p:nvPr/>
          </p:nvSpPr>
          <p:spPr>
            <a:xfrm>
              <a:off x="0" y="0"/>
              <a:ext cx="2831344" cy="890548"/>
            </a:xfrm>
            <a:custGeom>
              <a:avLst/>
              <a:gdLst/>
              <a:ahLst/>
              <a:cxnLst/>
              <a:rect l="l" t="t" r="r" b="b"/>
              <a:pathLst>
                <a:path w="2831344" h="890548">
                  <a:moveTo>
                    <a:pt x="0" y="0"/>
                  </a:moveTo>
                  <a:lnTo>
                    <a:pt x="2831344" y="0"/>
                  </a:lnTo>
                  <a:lnTo>
                    <a:pt x="2831344" y="890548"/>
                  </a:lnTo>
                  <a:lnTo>
                    <a:pt x="0" y="890548"/>
                  </a:lnTo>
                  <a:close/>
                </a:path>
              </a:pathLst>
            </a:custGeom>
            <a:solidFill>
              <a:srgbClr val="FFFFFF"/>
            </a:solidFill>
          </p:spPr>
          <p:txBody>
            <a:bodyPr/>
            <a:lstStyle/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GB" sz="1645" b="0" i="0" u="none" strike="noStrike" kern="120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endParaRPr>
            </a:p>
          </p:txBody>
        </p:sp>
        <p:sp>
          <p:nvSpPr>
            <p:cNvPr id="4" name="TextBox 4"/>
            <p:cNvSpPr txBox="1"/>
            <p:nvPr/>
          </p:nvSpPr>
          <p:spPr>
            <a:xfrm>
              <a:off x="0" y="-38100"/>
              <a:ext cx="2831344" cy="928648"/>
            </a:xfrm>
            <a:prstGeom prst="rect">
              <a:avLst/>
            </a:prstGeom>
          </p:spPr>
          <p:txBody>
            <a:bodyPr lIns="38658" tIns="38658" rIns="38658" bIns="38658" rtlCol="0" anchor="ctr"/>
            <a:lstStyle/>
            <a:p>
              <a:pPr marL="0" marR="0" lvl="0" indent="0" algn="ctr" defTabSz="914400" rtl="0" eaLnBrk="1" fontAlgn="auto" latinLnBrk="0" hangingPunct="1">
                <a:lnSpc>
                  <a:spcPts val="2024"/>
                </a:lnSpc>
                <a:spcBef>
                  <a:spcPct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sz="1645" b="0" i="0" u="none" strike="noStrike" kern="120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endParaRPr>
            </a:p>
          </p:txBody>
        </p:sp>
      </p:grpSp>
      <p:sp>
        <p:nvSpPr>
          <p:cNvPr id="6" name="Freeform 6"/>
          <p:cNvSpPr/>
          <p:nvPr/>
        </p:nvSpPr>
        <p:spPr>
          <a:xfrm>
            <a:off x="3457600" y="5027329"/>
            <a:ext cx="4176717" cy="1518806"/>
          </a:xfrm>
          <a:custGeom>
            <a:avLst/>
            <a:gdLst/>
            <a:ahLst/>
            <a:cxnLst/>
            <a:rect l="l" t="t" r="r" b="b"/>
            <a:pathLst>
              <a:path w="4571185" h="1662249">
                <a:moveTo>
                  <a:pt x="0" y="0"/>
                </a:moveTo>
                <a:lnTo>
                  <a:pt x="4571185" y="0"/>
                </a:lnTo>
                <a:lnTo>
                  <a:pt x="4571185" y="1662249"/>
                </a:lnTo>
                <a:lnTo>
                  <a:pt x="0" y="1662249"/>
                </a:lnTo>
                <a:lnTo>
                  <a:pt x="0" y="0"/>
                </a:lnTo>
                <a:close/>
              </a:path>
            </a:pathLst>
          </a:custGeom>
          <a:blipFill>
            <a:blip r:embed="rId2">
              <a:extLst>
                <a:ext uri="{96DAC541-7B7A-43D3-8B79-37D633B846F1}">
                  <asvg:svgBlip xmlns:asvg="http://schemas.microsoft.com/office/drawing/2016/SVG/main" r:embed="rId3"/>
                </a:ext>
              </a:extLst>
            </a:blip>
            <a:stretch>
              <a:fillRect/>
            </a:stretch>
          </a:blipFill>
        </p:spPr>
        <p:txBody>
          <a:bodyPr/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645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7" name="Freeform 7"/>
          <p:cNvSpPr/>
          <p:nvPr/>
        </p:nvSpPr>
        <p:spPr>
          <a:xfrm>
            <a:off x="7696054" y="2858222"/>
            <a:ext cx="4072397" cy="4118732"/>
          </a:xfrm>
          <a:custGeom>
            <a:avLst/>
            <a:gdLst/>
            <a:ahLst/>
            <a:cxnLst/>
            <a:rect l="l" t="t" r="r" b="b"/>
            <a:pathLst>
              <a:path w="4457012" h="4507723">
                <a:moveTo>
                  <a:pt x="0" y="0"/>
                </a:moveTo>
                <a:lnTo>
                  <a:pt x="4457011" y="0"/>
                </a:lnTo>
                <a:lnTo>
                  <a:pt x="4457011" y="4507723"/>
                </a:lnTo>
                <a:lnTo>
                  <a:pt x="0" y="4507723"/>
                </a:lnTo>
                <a:lnTo>
                  <a:pt x="0" y="0"/>
                </a:lnTo>
                <a:close/>
              </a:path>
            </a:pathLst>
          </a:custGeom>
          <a:blipFill>
            <a:blip r:embed="rId4"/>
            <a:stretch>
              <a:fillRect/>
            </a:stretch>
          </a:blipFill>
        </p:spPr>
        <p:txBody>
          <a:bodyPr/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645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8" name="Freeform 8"/>
          <p:cNvSpPr/>
          <p:nvPr/>
        </p:nvSpPr>
        <p:spPr>
          <a:xfrm>
            <a:off x="257810" y="2169175"/>
            <a:ext cx="3232047" cy="2743200"/>
          </a:xfrm>
          <a:custGeom>
            <a:avLst/>
            <a:gdLst/>
            <a:ahLst/>
            <a:cxnLst/>
            <a:rect l="l" t="t" r="r" b="b"/>
            <a:pathLst>
              <a:path w="3537296" h="3002280">
                <a:moveTo>
                  <a:pt x="0" y="0"/>
                </a:moveTo>
                <a:lnTo>
                  <a:pt x="3537296" y="0"/>
                </a:lnTo>
                <a:lnTo>
                  <a:pt x="3537296" y="3002280"/>
                </a:lnTo>
                <a:lnTo>
                  <a:pt x="0" y="3002280"/>
                </a:lnTo>
                <a:lnTo>
                  <a:pt x="0" y="0"/>
                </a:lnTo>
                <a:close/>
              </a:path>
            </a:pathLst>
          </a:custGeom>
          <a:blipFill>
            <a:blip r:embed="rId5">
              <a:extLst>
                <a:ext uri="{96DAC541-7B7A-43D3-8B79-37D633B846F1}">
                  <asvg:svgBlip xmlns:asvg="http://schemas.microsoft.com/office/drawing/2016/SVG/main" r:embed="rId6"/>
                </a:ext>
              </a:extLst>
            </a:blip>
            <a:stretch>
              <a:fillRect/>
            </a:stretch>
          </a:blipFill>
        </p:spPr>
        <p:txBody>
          <a:bodyPr/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645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9" name="TextBox 9"/>
          <p:cNvSpPr txBox="1"/>
          <p:nvPr/>
        </p:nvSpPr>
        <p:spPr>
          <a:xfrm>
            <a:off x="290618" y="265736"/>
            <a:ext cx="6558755" cy="1769715"/>
          </a:xfrm>
          <a:prstGeom prst="rect">
            <a:avLst/>
          </a:prstGeom>
        </p:spPr>
        <p:txBody>
          <a:bodyPr wrap="square" lIns="0" tIns="0" rIns="0" bIns="0" rtlCol="0" anchor="t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ts val="6873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6873" b="1" i="0" u="none" strike="noStrike" kern="1200" cap="none" spc="0" normalizeH="0" baseline="0" noProof="0">
                <a:ln>
                  <a:noFill/>
                </a:ln>
                <a:solidFill>
                  <a:srgbClr val="94268F"/>
                </a:solidFill>
                <a:effectLst/>
                <a:uLnTx/>
                <a:uFillTx/>
                <a:latin typeface="Big Shoulders Display Bold"/>
                <a:ea typeface="Big Shoulders Display Bold"/>
                <a:cs typeface="Big Shoulders Display Bold"/>
                <a:sym typeface="Big Shoulders Display Bold"/>
              </a:rPr>
              <a:t>FRIENDS OF </a:t>
            </a:r>
          </a:p>
          <a:p>
            <a:pPr marL="0" marR="0" lvl="0" indent="0" algn="l" defTabSz="914400" rtl="0" eaLnBrk="1" fontAlgn="auto" latinLnBrk="0" hangingPunct="1">
              <a:lnSpc>
                <a:spcPts val="6873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6873" b="1" i="0" u="none" strike="noStrike" kern="1200" cap="none" spc="0" normalizeH="0" baseline="0" noProof="0">
                <a:ln>
                  <a:noFill/>
                </a:ln>
                <a:solidFill>
                  <a:srgbClr val="94268F"/>
                </a:solidFill>
                <a:effectLst/>
                <a:uLnTx/>
                <a:uFillTx/>
                <a:latin typeface="Big Shoulders Display Bold"/>
                <a:ea typeface="Big Shoulders Display Bold"/>
                <a:cs typeface="Big Shoulders Display Bold"/>
                <a:sym typeface="Big Shoulders Display Bold"/>
              </a:rPr>
              <a:t>WOODPECKER</a:t>
            </a:r>
          </a:p>
        </p:txBody>
      </p:sp>
      <p:sp>
        <p:nvSpPr>
          <p:cNvPr id="10" name="TextBox 10"/>
          <p:cNvSpPr txBox="1"/>
          <p:nvPr/>
        </p:nvSpPr>
        <p:spPr>
          <a:xfrm>
            <a:off x="3883525" y="2503029"/>
            <a:ext cx="3503757" cy="1677254"/>
          </a:xfrm>
          <a:prstGeom prst="rect">
            <a:avLst/>
          </a:prstGeom>
        </p:spPr>
        <p:txBody>
          <a:bodyPr wrap="square" lIns="0" tIns="0" rIns="0" bIns="0" rtlCol="0" anchor="t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ts val="2558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3200" b="1" i="0" u="none" strike="noStrike" kern="1200" cap="none" spc="0" normalizeH="0" baseline="0" noProof="0">
                <a:ln>
                  <a:noFill/>
                </a:ln>
                <a:solidFill>
                  <a:srgbClr val="ED1C24"/>
                </a:solidFill>
                <a:effectLst/>
                <a:uLnTx/>
                <a:uFillTx/>
                <a:latin typeface="Poppins Bold"/>
                <a:ea typeface="Poppins Bold"/>
                <a:cs typeface="Poppins Bold"/>
                <a:sym typeface="Poppins Bold"/>
              </a:rPr>
              <a:t>CALLING ALL PARENTS &amp; CARERS! </a:t>
            </a:r>
          </a:p>
          <a:p>
            <a:pPr marL="0" marR="0" lvl="0" indent="0" algn="ctr" defTabSz="914400" rtl="0" eaLnBrk="1" fontAlgn="auto" latinLnBrk="0" hangingPunct="1">
              <a:lnSpc>
                <a:spcPts val="2558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3200" b="1" i="0" u="none" strike="noStrike" kern="1200" cap="none" spc="0" normalizeH="0" baseline="0" noProof="0">
                <a:ln>
                  <a:noFill/>
                </a:ln>
                <a:solidFill>
                  <a:srgbClr val="ED1C24"/>
                </a:solidFill>
                <a:effectLst/>
                <a:uLnTx/>
                <a:uFillTx/>
                <a:latin typeface="Poppins Bold"/>
                <a:ea typeface="Poppins Bold"/>
                <a:cs typeface="Poppins Bold"/>
                <a:sym typeface="Poppins Bold"/>
              </a:rPr>
              <a:t>WE NEED YOUR HELP</a:t>
            </a:r>
            <a:r>
              <a:rPr kumimoji="0" lang="en-US" sz="1827" b="1" i="0" u="none" strike="noStrike" kern="1200" cap="none" spc="0" normalizeH="0" baseline="0" noProof="0">
                <a:ln>
                  <a:noFill/>
                </a:ln>
                <a:solidFill>
                  <a:srgbClr val="ED1C24"/>
                </a:solidFill>
                <a:effectLst/>
                <a:uLnTx/>
                <a:uFillTx/>
                <a:latin typeface="Poppins Bold"/>
                <a:ea typeface="Poppins Bold"/>
                <a:cs typeface="Poppins Bold"/>
                <a:sym typeface="Poppins Bold"/>
              </a:rPr>
              <a:t>!</a:t>
            </a:r>
          </a:p>
        </p:txBody>
      </p:sp>
      <p:sp>
        <p:nvSpPr>
          <p:cNvPr id="11" name="TextBox 11"/>
          <p:cNvSpPr txBox="1"/>
          <p:nvPr/>
        </p:nvSpPr>
        <p:spPr>
          <a:xfrm>
            <a:off x="406732" y="3473359"/>
            <a:ext cx="2934202" cy="1135375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ts val="3016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155" b="0" i="0" u="none" strike="noStrike" kern="1200" cap="none" spc="0" normalizeH="0" baseline="0" noProof="0">
                <a:ln>
                  <a:noFill/>
                </a:ln>
                <a:solidFill>
                  <a:srgbClr val="2A2E30"/>
                </a:solidFill>
                <a:effectLst/>
                <a:uLnTx/>
                <a:uFillTx/>
                <a:latin typeface="Poppins"/>
                <a:ea typeface="Poppins"/>
                <a:cs typeface="Poppins"/>
                <a:sym typeface="Poppins"/>
              </a:rPr>
              <a:t>Are you interested in becoming a Class Rep? </a:t>
            </a:r>
          </a:p>
        </p:txBody>
      </p:sp>
      <p:sp>
        <p:nvSpPr>
          <p:cNvPr id="12" name="TextBox 12"/>
          <p:cNvSpPr txBox="1"/>
          <p:nvPr/>
        </p:nvSpPr>
        <p:spPr>
          <a:xfrm>
            <a:off x="8033384" y="3851279"/>
            <a:ext cx="3265195" cy="2753511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ts val="2732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951" b="0" i="0" u="none" strike="noStrike" kern="1200" cap="none" spc="0" normalizeH="0" baseline="0" noProof="0">
                <a:ln>
                  <a:noFill/>
                </a:ln>
                <a:solidFill>
                  <a:srgbClr val="2A2E30"/>
                </a:solidFill>
                <a:effectLst/>
                <a:uLnTx/>
                <a:uFillTx/>
                <a:latin typeface="Poppins"/>
                <a:ea typeface="Poppins"/>
                <a:cs typeface="Poppins"/>
                <a:sym typeface="Poppins"/>
              </a:rPr>
              <a:t>We need you to help spread the word and drum up support for the events run by our Parent Teacher Association  throughout the year. </a:t>
            </a:r>
          </a:p>
          <a:p>
            <a:pPr marL="0" marR="0" lvl="0" indent="0" algn="ctr" defTabSz="914400" rtl="0" eaLnBrk="1" fontAlgn="auto" latinLnBrk="0" hangingPunct="1">
              <a:lnSpc>
                <a:spcPts val="2732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951" b="0" i="0" u="none" strike="noStrike" kern="1200" cap="none" spc="0" normalizeH="0" baseline="0" noProof="0">
              <a:ln>
                <a:noFill/>
              </a:ln>
              <a:solidFill>
                <a:srgbClr val="2A2E30"/>
              </a:solidFill>
              <a:effectLst/>
              <a:uLnTx/>
              <a:uFillTx/>
              <a:latin typeface="Poppins"/>
              <a:ea typeface="Poppins"/>
              <a:cs typeface="Poppins"/>
              <a:sym typeface="Poppins"/>
            </a:endParaRPr>
          </a:p>
          <a:p>
            <a:pPr marL="0" marR="0" lvl="0" indent="0" algn="ctr" defTabSz="914400" rtl="0" eaLnBrk="1" fontAlgn="auto" latinLnBrk="0" hangingPunct="1">
              <a:lnSpc>
                <a:spcPts val="2732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951" b="0" i="0" u="none" strike="noStrike" kern="1200" cap="none" spc="0" normalizeH="0" baseline="0" noProof="0">
              <a:ln>
                <a:noFill/>
              </a:ln>
              <a:solidFill>
                <a:srgbClr val="2A2E30"/>
              </a:solidFill>
              <a:effectLst/>
              <a:uLnTx/>
              <a:uFillTx/>
              <a:latin typeface="Poppins"/>
              <a:ea typeface="Poppins"/>
              <a:cs typeface="Poppins"/>
              <a:sym typeface="Poppins"/>
            </a:endParaRPr>
          </a:p>
        </p:txBody>
      </p:sp>
      <p:sp>
        <p:nvSpPr>
          <p:cNvPr id="13" name="TextBox 13"/>
          <p:cNvSpPr txBox="1"/>
          <p:nvPr/>
        </p:nvSpPr>
        <p:spPr>
          <a:xfrm>
            <a:off x="3829463" y="5163099"/>
            <a:ext cx="3557819" cy="1247265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ts val="3254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324" b="0" i="0" u="none" strike="noStrike" kern="1200" cap="none" spc="0" normalizeH="0" baseline="0" noProof="0">
                <a:ln>
                  <a:noFill/>
                </a:ln>
                <a:solidFill>
                  <a:srgbClr val="2A2E30"/>
                </a:solidFill>
                <a:effectLst/>
                <a:uLnTx/>
                <a:uFillTx/>
                <a:latin typeface="Poppins"/>
                <a:ea typeface="Poppins"/>
                <a:cs typeface="Poppins"/>
                <a:sym typeface="Poppins"/>
              </a:rPr>
              <a:t>Let your class teacher know if you would like to volunteer!</a:t>
            </a:r>
          </a:p>
        </p:txBody>
      </p:sp>
      <p:pic>
        <p:nvPicPr>
          <p:cNvPr id="18" name="Picture 17">
            <a:extLst>
              <a:ext uri="{FF2B5EF4-FFF2-40B4-BE49-F238E27FC236}">
                <a16:creationId xmlns:a16="http://schemas.microsoft.com/office/drawing/2014/main" id="{C87B0F82-0A8A-3DE5-3679-6DE1AF72C7FD}"/>
              </a:ext>
            </a:extLst>
          </p:cNvPr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8282186" y="115277"/>
            <a:ext cx="2900131" cy="2900131"/>
          </a:xfrm>
          <a:prstGeom prst="rect">
            <a:avLst/>
          </a:prstGeom>
        </p:spPr>
      </p:pic>
      <p:sp>
        <p:nvSpPr>
          <p:cNvPr id="5" name="TextBox 4">
            <a:extLst>
              <a:ext uri="{FF2B5EF4-FFF2-40B4-BE49-F238E27FC236}">
                <a16:creationId xmlns:a16="http://schemas.microsoft.com/office/drawing/2014/main" id="{40B0631C-0BEF-A30C-909B-D73DA6F6E5FA}"/>
              </a:ext>
            </a:extLst>
          </p:cNvPr>
          <p:cNvSpPr txBox="1"/>
          <p:nvPr/>
        </p:nvSpPr>
        <p:spPr>
          <a:xfrm>
            <a:off x="11408229" y="5027329"/>
            <a:ext cx="668994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/>
              <a:t>YJ</a:t>
            </a:r>
          </a:p>
        </p:txBody>
      </p:sp>
    </p:spTree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Picture 6">
            <a:extLst>
              <a:ext uri="{FF2B5EF4-FFF2-40B4-BE49-F238E27FC236}">
                <a16:creationId xmlns:a16="http://schemas.microsoft.com/office/drawing/2014/main" id="{83B5F7B3-E482-4461-22C8-5A37CBD569C5}"/>
              </a:ext>
            </a:extLst>
          </p:cNvPr>
          <p:cNvPicPr>
            <a:picLocks noChangeAspect="1"/>
          </p:cNvPicPr>
          <p:nvPr/>
        </p:nvPicPr>
        <p:blipFill>
          <a:blip r:embed="rId2"/>
          <a:srcRect l="2279" r="82539" b="1870"/>
          <a:stretch>
            <a:fillRect/>
          </a:stretch>
        </p:blipFill>
        <p:spPr>
          <a:xfrm>
            <a:off x="128978" y="6027704"/>
            <a:ext cx="1269366" cy="657910"/>
          </a:xfrm>
          <a:prstGeom prst="rect">
            <a:avLst/>
          </a:prstGeom>
        </p:spPr>
      </p:pic>
      <p:pic>
        <p:nvPicPr>
          <p:cNvPr id="9" name="Picture 8">
            <a:extLst>
              <a:ext uri="{FF2B5EF4-FFF2-40B4-BE49-F238E27FC236}">
                <a16:creationId xmlns:a16="http://schemas.microsoft.com/office/drawing/2014/main" id="{E57533C7-1C38-F9D5-19D1-A0CF0AC7AEA5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458703" y="6111704"/>
            <a:ext cx="1197396" cy="657910"/>
          </a:xfrm>
          <a:prstGeom prst="rect">
            <a:avLst/>
          </a:prstGeom>
        </p:spPr>
      </p:pic>
      <p:pic>
        <p:nvPicPr>
          <p:cNvPr id="11" name="Picture 10">
            <a:extLst>
              <a:ext uri="{FF2B5EF4-FFF2-40B4-BE49-F238E27FC236}">
                <a16:creationId xmlns:a16="http://schemas.microsoft.com/office/drawing/2014/main" id="{009B6D7A-9A9B-F320-5F52-B166C2CFABC1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28978" y="172386"/>
            <a:ext cx="2405396" cy="3375754"/>
          </a:xfrm>
          <a:prstGeom prst="rect">
            <a:avLst/>
          </a:prstGeom>
        </p:spPr>
      </p:pic>
      <p:pic>
        <p:nvPicPr>
          <p:cNvPr id="13" name="Picture 12">
            <a:extLst>
              <a:ext uri="{FF2B5EF4-FFF2-40B4-BE49-F238E27FC236}">
                <a16:creationId xmlns:a16="http://schemas.microsoft.com/office/drawing/2014/main" id="{0548354F-1E53-D0CA-6BB6-CCD09871E926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620908" y="2501304"/>
            <a:ext cx="2095551" cy="3296177"/>
          </a:xfrm>
          <a:prstGeom prst="rect">
            <a:avLst/>
          </a:prstGeom>
        </p:spPr>
      </p:pic>
      <p:sp>
        <p:nvSpPr>
          <p:cNvPr id="21" name="TextBox 20">
            <a:extLst>
              <a:ext uri="{FF2B5EF4-FFF2-40B4-BE49-F238E27FC236}">
                <a16:creationId xmlns:a16="http://schemas.microsoft.com/office/drawing/2014/main" id="{6F5ED257-C442-4C98-A29F-347C83B88B44}"/>
              </a:ext>
            </a:extLst>
          </p:cNvPr>
          <p:cNvSpPr txBox="1"/>
          <p:nvPr/>
        </p:nvSpPr>
        <p:spPr>
          <a:xfrm>
            <a:off x="2656099" y="98428"/>
            <a:ext cx="9535901" cy="6678751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>
              <a:buNone/>
            </a:pPr>
            <a:r>
              <a:rPr lang="en-US" sz="2200" b="1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Letter-join Basic 40" panose="02000505000000020003" pitchFamily="2" charset="0"/>
                <a:cs typeface="Mangal Pro" panose="020B0502040204020203" pitchFamily="2" charset="0"/>
              </a:rPr>
              <a:t>                    </a:t>
            </a:r>
            <a:r>
              <a:rPr lang="en-US" sz="2200" b="1" u="sng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Letter-join Basic 40" panose="02000505000000020003" pitchFamily="2" charset="0"/>
                <a:cs typeface="Mangal Pro" panose="020B0502040204020203" pitchFamily="2" charset="0"/>
              </a:rPr>
              <a:t>Promoting Healthy Relationships with Tender</a:t>
            </a:r>
          </a:p>
          <a:p>
            <a:pPr>
              <a:buNone/>
            </a:pPr>
            <a:endParaRPr lang="en-US" sz="2200" b="1">
              <a:latin typeface="Letter-join Basic 40" panose="02000505000000020003" pitchFamily="2" charset="0"/>
              <a:cs typeface="Mangal Pro" panose="020B0502040204020203" pitchFamily="2" charset="0"/>
            </a:endParaRPr>
          </a:p>
          <a:p>
            <a:pPr>
              <a:buNone/>
            </a:pPr>
            <a:r>
              <a:rPr lang="en-US" sz="2200" b="1">
                <a:latin typeface="Letter-join Basic 40" panose="02000505000000020003" pitchFamily="2" charset="0"/>
                <a:cs typeface="Mangal Pro" panose="020B0502040204020203" pitchFamily="2" charset="0"/>
              </a:rPr>
              <a:t>Tender: </a:t>
            </a:r>
          </a:p>
          <a:p>
            <a:pPr>
              <a:buNone/>
            </a:pPr>
            <a:r>
              <a:rPr lang="en-US" sz="2200">
                <a:latin typeface="Letter-join Basic 40" panose="02000505000000020003" pitchFamily="2" charset="0"/>
                <a:cs typeface="Mangal Pro" panose="020B0502040204020203" pitchFamily="2" charset="0"/>
              </a:rPr>
              <a:t>A charity that supports children in understanding                                                   what healthy, respectful relationships look like. </a:t>
            </a:r>
          </a:p>
          <a:p>
            <a:pPr>
              <a:buNone/>
            </a:pPr>
            <a:endParaRPr lang="en-US" sz="2200">
              <a:latin typeface="Letter-join Basic 40" panose="02000505000000020003" pitchFamily="2" charset="0"/>
              <a:cs typeface="Mangal Pro" panose="020B0502040204020203" pitchFamily="2" charset="0"/>
            </a:endParaRP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GB" sz="2200" b="1">
                <a:latin typeface="Letter-join Basic 40" panose="02000505000000020003" pitchFamily="2" charset="0"/>
              </a:rPr>
              <a:t>September 2020: </a:t>
            </a:r>
            <a:r>
              <a:rPr lang="en-GB" sz="2200">
                <a:latin typeface="Letter-join Basic 40" panose="02000505000000020003" pitchFamily="2" charset="0"/>
              </a:rPr>
              <a:t>Statutory for all schools to teach relationships education.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GB" sz="2200">
                <a:latin typeface="Letter-join Basic 40" panose="02000505000000020003" pitchFamily="2" charset="0"/>
              </a:rPr>
              <a:t>Links with </a:t>
            </a:r>
            <a:r>
              <a:rPr lang="en-US" sz="2200">
                <a:latin typeface="Letter-join Basic 40" panose="02000505000000020003" pitchFamily="2" charset="0"/>
                <a:cs typeface="Mangal Pro" panose="020B0502040204020203" pitchFamily="2" charset="0"/>
              </a:rPr>
              <a:t>Relationships and Sex Education (RSE) &amp; PSHE curriculum</a:t>
            </a:r>
            <a:endParaRPr lang="en-GB" sz="2200">
              <a:latin typeface="Letter-join Basic 40" panose="02000505000000020003" pitchFamily="2" charset="0"/>
            </a:endParaRP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GB" sz="2200">
                <a:latin typeface="Letter-join Basic 40" panose="02000505000000020003" pitchFamily="2" charset="0"/>
              </a:rPr>
              <a:t>Provides children with the skills to identify and maintain healthy relationships. 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GB" sz="2200">
                <a:latin typeface="Letter-join Basic 40" panose="02000505000000020003" pitchFamily="2" charset="0"/>
              </a:rPr>
              <a:t>Skills learnt can support children in transitioning into adulthood. </a:t>
            </a:r>
          </a:p>
          <a:p>
            <a:endParaRPr lang="en-US" sz="2200">
              <a:latin typeface="Letter-join Basic 40" panose="02000505000000020003" pitchFamily="2" charset="0"/>
              <a:cs typeface="Mangal Pro" panose="020B0502040204020203" pitchFamily="2" charset="0"/>
            </a:endParaRPr>
          </a:p>
          <a:p>
            <a:pPr>
              <a:buNone/>
            </a:pPr>
            <a:r>
              <a:rPr lang="en-US" sz="2200" b="1">
                <a:latin typeface="Letter-join Basic 40" panose="02000505000000020003" pitchFamily="2" charset="0"/>
                <a:cs typeface="Mangal Pro" panose="020B0502040204020203" pitchFamily="2" charset="0"/>
              </a:rPr>
              <a:t>How you can help: </a:t>
            </a:r>
          </a:p>
          <a:p>
            <a:pPr>
              <a:buNone/>
            </a:pPr>
            <a:endParaRPr lang="en-US" sz="1000" b="1">
              <a:latin typeface="Letter-join Basic 40" panose="02000505000000020003" pitchFamily="2" charset="0"/>
              <a:cs typeface="Mangal Pro" panose="020B0502040204020203" pitchFamily="2" charset="0"/>
            </a:endParaRP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US" sz="2200">
                <a:latin typeface="Letter-join Basic 40" panose="02000505000000020003" pitchFamily="2" charset="0"/>
                <a:cs typeface="Mangal Pro" panose="020B0502040204020203" pitchFamily="2" charset="0"/>
              </a:rPr>
              <a:t>Talk about their friendships 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GB" sz="2200">
                <a:latin typeface="Letter-join Basic 40" panose="02000505000000020003" pitchFamily="2" charset="0"/>
              </a:rPr>
              <a:t>Talk about their emotions (recognise what makes them feel good and bad in their friendships at school and in life).</a:t>
            </a:r>
            <a:endParaRPr lang="en-US" sz="2200">
              <a:latin typeface="Letter-join Basic 40" panose="02000505000000020003" pitchFamily="2" charset="0"/>
              <a:cs typeface="Mangal Pro" panose="020B0502040204020203" pitchFamily="2" charset="0"/>
            </a:endParaRP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US" sz="2200">
                <a:latin typeface="Letter-join Basic 40" panose="02000505000000020003" pitchFamily="2" charset="0"/>
                <a:cs typeface="Mangal Pro" panose="020B0502040204020203" pitchFamily="2" charset="0"/>
              </a:rPr>
              <a:t>Encourage the use of the ‘Healthy Relationships Toolkit’ created by our school council. </a:t>
            </a:r>
          </a:p>
          <a:p>
            <a:endParaRPr lang="en-US" sz="800">
              <a:latin typeface="Letter-join Basic 40" panose="02000505000000020003" pitchFamily="2" charset="0"/>
              <a:cs typeface="Mangal Pro" panose="020B0502040204020203" pitchFamily="2" charset="0"/>
            </a:endParaRPr>
          </a:p>
          <a:p>
            <a:r>
              <a:rPr lang="en-US" sz="2200">
                <a:latin typeface="Letter-join Basic 40" panose="02000505000000020003" pitchFamily="2" charset="0"/>
                <a:cs typeface="Mangal Pro" panose="020B0502040204020203" pitchFamily="2" charset="0"/>
              </a:rPr>
              <a:t>  </a:t>
            </a:r>
            <a:r>
              <a:rPr lang="en-US" sz="2200">
                <a:solidFill>
                  <a:schemeClr val="accent2">
                    <a:lumMod val="75000"/>
                  </a:schemeClr>
                </a:solidFill>
                <a:latin typeface="Letter-join Basic 40" panose="02000505000000020003" pitchFamily="2" charset="0"/>
                <a:cs typeface="Mangal Pro" panose="020B0502040204020203" pitchFamily="2" charset="0"/>
              </a:rPr>
              <a:t>“</a:t>
            </a:r>
            <a:r>
              <a:rPr lang="en-GB" sz="2200" b="1" i="1">
                <a:solidFill>
                  <a:schemeClr val="accent2">
                    <a:lumMod val="75000"/>
                  </a:schemeClr>
                </a:solidFill>
                <a:latin typeface="Letter-join Basic 40" panose="02000505000000020003" pitchFamily="2" charset="0"/>
                <a:cs typeface="Iskoola Pota" panose="020F0502020204030204" pitchFamily="34" charset="0"/>
              </a:rPr>
              <a:t>Stop it, I don’t like it,”</a:t>
            </a:r>
            <a:r>
              <a:rPr lang="en-GB" sz="2200" b="1">
                <a:solidFill>
                  <a:schemeClr val="accent2">
                    <a:lumMod val="75000"/>
                  </a:schemeClr>
                </a:solidFill>
                <a:latin typeface="Letter-join Basic 40" panose="02000505000000020003" pitchFamily="2" charset="0"/>
                <a:cs typeface="Iskoola Pota" panose="020F0502020204030204" pitchFamily="34" charset="0"/>
              </a:rPr>
              <a:t>    </a:t>
            </a:r>
            <a:r>
              <a:rPr lang="en-GB" sz="2200" b="1">
                <a:solidFill>
                  <a:srgbClr val="7030A0"/>
                </a:solidFill>
                <a:latin typeface="Letter-join Basic 40" panose="02000505000000020003" pitchFamily="2" charset="0"/>
                <a:cs typeface="Iskoola Pota" panose="020F0502020204030204" pitchFamily="34" charset="0"/>
              </a:rPr>
              <a:t>‘ Breathing exercises’    </a:t>
            </a:r>
            <a:r>
              <a:rPr lang="en-GB" sz="2200" b="1">
                <a:solidFill>
                  <a:schemeClr val="accent6"/>
                </a:solidFill>
                <a:latin typeface="Letter-join Basic 40" panose="02000505000000020003" pitchFamily="2" charset="0"/>
                <a:cs typeface="Iskoola Pota" panose="020F0502020204030204" pitchFamily="34" charset="0"/>
              </a:rPr>
              <a:t>‘ Top tips from children’</a:t>
            </a:r>
            <a:endParaRPr lang="en-US" sz="2200">
              <a:solidFill>
                <a:schemeClr val="accent6"/>
              </a:solidFill>
              <a:latin typeface="Letter-join Basic 40" panose="02000505000000020003" pitchFamily="2" charset="0"/>
              <a:cs typeface="Mangal Pro" panose="020B0502040204020203" pitchFamily="2" charset="0"/>
            </a:endParaRPr>
          </a:p>
        </p:txBody>
      </p:sp>
      <p:pic>
        <p:nvPicPr>
          <p:cNvPr id="2" name="Picture 1">
            <a:extLst>
              <a:ext uri="{FF2B5EF4-FFF2-40B4-BE49-F238E27FC236}">
                <a16:creationId xmlns:a16="http://schemas.microsoft.com/office/drawing/2014/main" id="{6A5C3ED2-BEBF-85D4-BBC5-C2B44F6CB586}"/>
              </a:ext>
            </a:extLst>
          </p:cNvPr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10456606" y="80821"/>
            <a:ext cx="1483710" cy="2225566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</p:spTree>
    <p:extLst>
      <p:ext uri="{BB962C8B-B14F-4D97-AF65-F5344CB8AC3E}">
        <p14:creationId xmlns:p14="http://schemas.microsoft.com/office/powerpoint/2010/main" val="49770042"/>
      </p:ext>
    </p:extLst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>
            <a:extLst>
              <a:ext uri="{FF2B5EF4-FFF2-40B4-BE49-F238E27FC236}">
                <a16:creationId xmlns:a16="http://schemas.microsoft.com/office/drawing/2014/main" id="{25BD6C7E-EB1E-FAC5-575F-6F845752326D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425448" y="421508"/>
            <a:ext cx="4308784" cy="6106246"/>
          </a:xfrm>
          <a:prstGeom prst="rect">
            <a:avLst/>
          </a:prstGeom>
        </p:spPr>
      </p:pic>
      <p:pic>
        <p:nvPicPr>
          <p:cNvPr id="5" name="Picture 4">
            <a:extLst>
              <a:ext uri="{FF2B5EF4-FFF2-40B4-BE49-F238E27FC236}">
                <a16:creationId xmlns:a16="http://schemas.microsoft.com/office/drawing/2014/main" id="{376D9571-5929-412A-01CC-D272837AA924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4734232" y="366998"/>
            <a:ext cx="7379911" cy="621526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640230473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1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3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5A9523FB-191C-3E44-96B2-B60784ADFC5E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9075815" y="6356350"/>
            <a:ext cx="2743200" cy="365125"/>
          </a:xfrm>
        </p:spPr>
        <p:txBody>
          <a:bodyPr/>
          <a:lstStyle/>
          <a:p>
            <a:fld id="{CFB247A3-AA37-D348-BAE2-134A88ED4A47}" type="slidenum">
              <a:rPr lang="en-US" smtClean="0"/>
              <a:t>17</a:t>
            </a:fld>
            <a:endParaRPr lang="en-US"/>
          </a:p>
        </p:txBody>
      </p:sp>
      <p:sp>
        <p:nvSpPr>
          <p:cNvPr id="7" name="Slide Number Placeholder 1">
            <a:extLst>
              <a:ext uri="{FF2B5EF4-FFF2-40B4-BE49-F238E27FC236}">
                <a16:creationId xmlns:a16="http://schemas.microsoft.com/office/drawing/2014/main" id="{25261A11-9B0D-7D40-96C1-1F796DFF881E}"/>
              </a:ext>
            </a:extLst>
          </p:cNvPr>
          <p:cNvSpPr txBox="1">
            <a:spLocks/>
          </p:cNvSpPr>
          <p:nvPr/>
        </p:nvSpPr>
        <p:spPr>
          <a:xfrm>
            <a:off x="8610600" y="6421597"/>
            <a:ext cx="3208415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defPPr>
              <a:defRPr lang="en-US"/>
            </a:defPPr>
            <a:lvl1pPr marL="0" algn="r" defTabSz="914400" rtl="0" eaLnBrk="1" latinLnBrk="0" hangingPunct="1">
              <a:defRPr sz="12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fld id="{CFB247A3-AA37-D348-BAE2-134A88ED4A47}" type="slidenum">
              <a:rPr lang="en-US" sz="1100" b="1" smtClean="0">
                <a:solidFill>
                  <a:schemeClr val="bg1"/>
                </a:solidFill>
              </a:rPr>
              <a:pPr/>
              <a:t>17</a:t>
            </a:fld>
            <a:endParaRPr lang="en-US" sz="1100" b="1">
              <a:solidFill>
                <a:schemeClr val="bg1"/>
              </a:solidFill>
            </a:endParaRPr>
          </a:p>
        </p:txBody>
      </p:sp>
      <p:pic>
        <p:nvPicPr>
          <p:cNvPr id="8" name="Picture 7" descr="A picture containing icon&#10;&#10;Description automatically generated">
            <a:extLst>
              <a:ext uri="{FF2B5EF4-FFF2-40B4-BE49-F238E27FC236}">
                <a16:creationId xmlns:a16="http://schemas.microsoft.com/office/drawing/2014/main" id="{3EB46F95-3914-8F44-A4D2-87ADF38E6E18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8882614" y="337651"/>
            <a:ext cx="2936401" cy="639716"/>
          </a:xfrm>
          <a:prstGeom prst="rect">
            <a:avLst/>
          </a:prstGeom>
        </p:spPr>
      </p:pic>
      <p:pic>
        <p:nvPicPr>
          <p:cNvPr id="6" name="Content Placeholder 5">
            <a:extLst>
              <a:ext uri="{FF2B5EF4-FFF2-40B4-BE49-F238E27FC236}">
                <a16:creationId xmlns:a16="http://schemas.microsoft.com/office/drawing/2014/main" id="{58C81C89-3B92-9ED4-4754-83C3459638DE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3"/>
          <a:stretch>
            <a:fillRect/>
          </a:stretch>
        </p:blipFill>
        <p:spPr>
          <a:xfrm>
            <a:off x="960515" y="1752933"/>
            <a:ext cx="7058876" cy="4200031"/>
          </a:xfrm>
        </p:spPr>
      </p:pic>
      <p:sp>
        <p:nvSpPr>
          <p:cNvPr id="2" name="TextBox 1">
            <a:extLst>
              <a:ext uri="{FF2B5EF4-FFF2-40B4-BE49-F238E27FC236}">
                <a16:creationId xmlns:a16="http://schemas.microsoft.com/office/drawing/2014/main" id="{634FE556-B888-7EFD-0601-A8EFCE26082A}"/>
              </a:ext>
            </a:extLst>
          </p:cNvPr>
          <p:cNvSpPr txBox="1"/>
          <p:nvPr/>
        </p:nvSpPr>
        <p:spPr>
          <a:xfrm>
            <a:off x="8196349" y="2505670"/>
            <a:ext cx="3699164" cy="286232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3600" b="1">
                <a:latin typeface="Letter-join Air No-lead 40" panose="02000805000000020003" pitchFamily="2" charset="0"/>
              </a:rPr>
              <a:t>Wednesday 21</a:t>
            </a:r>
            <a:r>
              <a:rPr lang="en-GB" sz="3600" b="1" baseline="30000">
                <a:latin typeface="Letter-join Air No-lead 40" panose="02000805000000020003" pitchFamily="2" charset="0"/>
              </a:rPr>
              <a:t>st</a:t>
            </a:r>
            <a:r>
              <a:rPr lang="en-GB" sz="3600" b="1">
                <a:latin typeface="Letter-join Air No-lead 40" panose="02000805000000020003" pitchFamily="2" charset="0"/>
              </a:rPr>
              <a:t> January 2025!!</a:t>
            </a:r>
          </a:p>
          <a:p>
            <a:pPr algn="ctr"/>
            <a:endParaRPr lang="en-GB" sz="3600" b="1">
              <a:latin typeface="Letter-join Air No-lead 40" panose="02000805000000020003" pitchFamily="2" charset="0"/>
            </a:endParaRPr>
          </a:p>
          <a:p>
            <a:pPr algn="ctr"/>
            <a:r>
              <a:rPr lang="en-GB" sz="3600" b="1">
                <a:latin typeface="Letter-join Air No-lead 40" panose="02000805000000020003" pitchFamily="2" charset="0"/>
              </a:rPr>
              <a:t>More details to come…</a:t>
            </a:r>
          </a:p>
        </p:txBody>
      </p:sp>
    </p:spTree>
    <p:extLst>
      <p:ext uri="{BB962C8B-B14F-4D97-AF65-F5344CB8AC3E}">
        <p14:creationId xmlns:p14="http://schemas.microsoft.com/office/powerpoint/2010/main" val="2163982602"/>
      </p:ext>
    </p:extLst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37" name="Rectangle 36">
            <a:extLst>
              <a:ext uri="{FF2B5EF4-FFF2-40B4-BE49-F238E27FC236}">
                <a16:creationId xmlns:a16="http://schemas.microsoft.com/office/drawing/2014/main" id="{BCED4D40-4B67-4331-AC48-79B82B4A47D8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0" cy="6858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4" name="object 4"/>
          <p:cNvSpPr txBox="1"/>
          <p:nvPr/>
        </p:nvSpPr>
        <p:spPr>
          <a:xfrm>
            <a:off x="638881" y="417576"/>
            <a:ext cx="10909640" cy="1249394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pPr marL="0" marR="0" algn="ctr">
              <a:lnSpc>
                <a:spcPct val="90000"/>
              </a:lnSpc>
              <a:spcBef>
                <a:spcPct val="0"/>
              </a:spcBef>
              <a:spcAft>
                <a:spcPts val="600"/>
              </a:spcAft>
            </a:pPr>
            <a:r>
              <a:rPr lang="en-US" sz="6600" kern="1200">
                <a:solidFill>
                  <a:schemeClr val="tx1"/>
                </a:solidFill>
                <a:latin typeface="+mj-lt"/>
                <a:ea typeface="+mj-ea"/>
                <a:cs typeface="+mj-cs"/>
              </a:rPr>
              <a:t>Thank you!</a:t>
            </a:r>
          </a:p>
        </p:txBody>
      </p:sp>
      <p:sp>
        <p:nvSpPr>
          <p:cNvPr id="39" name="sketch line">
            <a:extLst>
              <a:ext uri="{FF2B5EF4-FFF2-40B4-BE49-F238E27FC236}">
                <a16:creationId xmlns:a16="http://schemas.microsoft.com/office/drawing/2014/main" id="{670CEDEF-4F34-412E-84EE-329C1E936AF5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3807702" y="1733454"/>
            <a:ext cx="4572000" cy="18288"/>
          </a:xfrm>
          <a:custGeom>
            <a:avLst/>
            <a:gdLst>
              <a:gd name="connsiteX0" fmla="*/ 0 w 4572000"/>
              <a:gd name="connsiteY0" fmla="*/ 0 h 18288"/>
              <a:gd name="connsiteX1" fmla="*/ 515983 w 4572000"/>
              <a:gd name="connsiteY1" fmla="*/ 0 h 18288"/>
              <a:gd name="connsiteX2" fmla="*/ 1031966 w 4572000"/>
              <a:gd name="connsiteY2" fmla="*/ 0 h 18288"/>
              <a:gd name="connsiteX3" fmla="*/ 1639389 w 4572000"/>
              <a:gd name="connsiteY3" fmla="*/ 0 h 18288"/>
              <a:gd name="connsiteX4" fmla="*/ 2383971 w 4572000"/>
              <a:gd name="connsiteY4" fmla="*/ 0 h 18288"/>
              <a:gd name="connsiteX5" fmla="*/ 2945674 w 4572000"/>
              <a:gd name="connsiteY5" fmla="*/ 0 h 18288"/>
              <a:gd name="connsiteX6" fmla="*/ 3507377 w 4572000"/>
              <a:gd name="connsiteY6" fmla="*/ 0 h 18288"/>
              <a:gd name="connsiteX7" fmla="*/ 4572000 w 4572000"/>
              <a:gd name="connsiteY7" fmla="*/ 0 h 18288"/>
              <a:gd name="connsiteX8" fmla="*/ 4572000 w 4572000"/>
              <a:gd name="connsiteY8" fmla="*/ 18288 h 18288"/>
              <a:gd name="connsiteX9" fmla="*/ 3873137 w 4572000"/>
              <a:gd name="connsiteY9" fmla="*/ 18288 h 18288"/>
              <a:gd name="connsiteX10" fmla="*/ 3311434 w 4572000"/>
              <a:gd name="connsiteY10" fmla="*/ 18288 h 18288"/>
              <a:gd name="connsiteX11" fmla="*/ 2749731 w 4572000"/>
              <a:gd name="connsiteY11" fmla="*/ 18288 h 18288"/>
              <a:gd name="connsiteX12" fmla="*/ 2050869 w 4572000"/>
              <a:gd name="connsiteY12" fmla="*/ 18288 h 18288"/>
              <a:gd name="connsiteX13" fmla="*/ 1306286 w 4572000"/>
              <a:gd name="connsiteY13" fmla="*/ 18288 h 18288"/>
              <a:gd name="connsiteX14" fmla="*/ 790303 w 4572000"/>
              <a:gd name="connsiteY14" fmla="*/ 18288 h 18288"/>
              <a:gd name="connsiteX15" fmla="*/ 0 w 4572000"/>
              <a:gd name="connsiteY15" fmla="*/ 18288 h 18288"/>
              <a:gd name="connsiteX16" fmla="*/ 0 w 4572000"/>
              <a:gd name="connsiteY16" fmla="*/ 0 h 18288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</a:cxnLst>
            <a:rect l="l" t="t" r="r" b="b"/>
            <a:pathLst>
              <a:path w="4572000" h="18288" fill="none" extrusionOk="0">
                <a:moveTo>
                  <a:pt x="0" y="0"/>
                </a:moveTo>
                <a:cubicBezTo>
                  <a:pt x="105156" y="-20963"/>
                  <a:pt x="340432" y="822"/>
                  <a:pt x="515983" y="0"/>
                </a:cubicBezTo>
                <a:cubicBezTo>
                  <a:pt x="691534" y="-822"/>
                  <a:pt x="850679" y="16479"/>
                  <a:pt x="1031966" y="0"/>
                </a:cubicBezTo>
                <a:cubicBezTo>
                  <a:pt x="1213253" y="-16479"/>
                  <a:pt x="1443646" y="-18730"/>
                  <a:pt x="1639389" y="0"/>
                </a:cubicBezTo>
                <a:cubicBezTo>
                  <a:pt x="1835132" y="18730"/>
                  <a:pt x="2159975" y="18531"/>
                  <a:pt x="2383971" y="0"/>
                </a:cubicBezTo>
                <a:cubicBezTo>
                  <a:pt x="2607967" y="-18531"/>
                  <a:pt x="2719096" y="-12030"/>
                  <a:pt x="2945674" y="0"/>
                </a:cubicBezTo>
                <a:cubicBezTo>
                  <a:pt x="3172252" y="12030"/>
                  <a:pt x="3269167" y="27666"/>
                  <a:pt x="3507377" y="0"/>
                </a:cubicBezTo>
                <a:cubicBezTo>
                  <a:pt x="3745587" y="-27666"/>
                  <a:pt x="4116741" y="18705"/>
                  <a:pt x="4572000" y="0"/>
                </a:cubicBezTo>
                <a:cubicBezTo>
                  <a:pt x="4572895" y="8974"/>
                  <a:pt x="4571454" y="9359"/>
                  <a:pt x="4572000" y="18288"/>
                </a:cubicBezTo>
                <a:cubicBezTo>
                  <a:pt x="4374698" y="3942"/>
                  <a:pt x="4098874" y="-11042"/>
                  <a:pt x="3873137" y="18288"/>
                </a:cubicBezTo>
                <a:cubicBezTo>
                  <a:pt x="3647400" y="47618"/>
                  <a:pt x="3517055" y="5421"/>
                  <a:pt x="3311434" y="18288"/>
                </a:cubicBezTo>
                <a:cubicBezTo>
                  <a:pt x="3105813" y="31155"/>
                  <a:pt x="3025168" y="17856"/>
                  <a:pt x="2749731" y="18288"/>
                </a:cubicBezTo>
                <a:cubicBezTo>
                  <a:pt x="2474294" y="18720"/>
                  <a:pt x="2291766" y="-14168"/>
                  <a:pt x="2050869" y="18288"/>
                </a:cubicBezTo>
                <a:cubicBezTo>
                  <a:pt x="1809972" y="50744"/>
                  <a:pt x="1540276" y="46798"/>
                  <a:pt x="1306286" y="18288"/>
                </a:cubicBezTo>
                <a:cubicBezTo>
                  <a:pt x="1072296" y="-10222"/>
                  <a:pt x="972445" y="19645"/>
                  <a:pt x="790303" y="18288"/>
                </a:cubicBezTo>
                <a:cubicBezTo>
                  <a:pt x="608161" y="16931"/>
                  <a:pt x="200981" y="8241"/>
                  <a:pt x="0" y="18288"/>
                </a:cubicBezTo>
                <a:cubicBezTo>
                  <a:pt x="-229" y="14222"/>
                  <a:pt x="509" y="5816"/>
                  <a:pt x="0" y="0"/>
                </a:cubicBezTo>
                <a:close/>
              </a:path>
              <a:path w="4572000" h="18288" stroke="0" extrusionOk="0">
                <a:moveTo>
                  <a:pt x="0" y="0"/>
                </a:moveTo>
                <a:cubicBezTo>
                  <a:pt x="143285" y="-9565"/>
                  <a:pt x="327959" y="-11498"/>
                  <a:pt x="561703" y="0"/>
                </a:cubicBezTo>
                <a:cubicBezTo>
                  <a:pt x="795447" y="11498"/>
                  <a:pt x="838260" y="18255"/>
                  <a:pt x="1077686" y="0"/>
                </a:cubicBezTo>
                <a:cubicBezTo>
                  <a:pt x="1317112" y="-18255"/>
                  <a:pt x="1437472" y="23514"/>
                  <a:pt x="1639389" y="0"/>
                </a:cubicBezTo>
                <a:cubicBezTo>
                  <a:pt x="1841306" y="-23514"/>
                  <a:pt x="2037142" y="-12551"/>
                  <a:pt x="2292531" y="0"/>
                </a:cubicBezTo>
                <a:cubicBezTo>
                  <a:pt x="2547920" y="12551"/>
                  <a:pt x="2810436" y="-20352"/>
                  <a:pt x="2991394" y="0"/>
                </a:cubicBezTo>
                <a:cubicBezTo>
                  <a:pt x="3172352" y="20352"/>
                  <a:pt x="3530025" y="-13347"/>
                  <a:pt x="3735977" y="0"/>
                </a:cubicBezTo>
                <a:cubicBezTo>
                  <a:pt x="3941929" y="13347"/>
                  <a:pt x="4161497" y="34086"/>
                  <a:pt x="4572000" y="0"/>
                </a:cubicBezTo>
                <a:cubicBezTo>
                  <a:pt x="4571545" y="6162"/>
                  <a:pt x="4571903" y="11775"/>
                  <a:pt x="4572000" y="18288"/>
                </a:cubicBezTo>
                <a:cubicBezTo>
                  <a:pt x="4228040" y="36490"/>
                  <a:pt x="4199736" y="42557"/>
                  <a:pt x="3873137" y="18288"/>
                </a:cubicBezTo>
                <a:cubicBezTo>
                  <a:pt x="3546538" y="-5981"/>
                  <a:pt x="3472124" y="16809"/>
                  <a:pt x="3128554" y="18288"/>
                </a:cubicBezTo>
                <a:cubicBezTo>
                  <a:pt x="2784984" y="19767"/>
                  <a:pt x="2735896" y="-17781"/>
                  <a:pt x="2383971" y="18288"/>
                </a:cubicBezTo>
                <a:cubicBezTo>
                  <a:pt x="2032046" y="54357"/>
                  <a:pt x="2019324" y="2920"/>
                  <a:pt x="1867989" y="18288"/>
                </a:cubicBezTo>
                <a:cubicBezTo>
                  <a:pt x="1716654" y="33656"/>
                  <a:pt x="1418675" y="32575"/>
                  <a:pt x="1169126" y="18288"/>
                </a:cubicBezTo>
                <a:cubicBezTo>
                  <a:pt x="919577" y="4001"/>
                  <a:pt x="798537" y="16165"/>
                  <a:pt x="561703" y="18288"/>
                </a:cubicBezTo>
                <a:cubicBezTo>
                  <a:pt x="324869" y="20411"/>
                  <a:pt x="221395" y="-912"/>
                  <a:pt x="0" y="18288"/>
                </a:cubicBezTo>
                <a:cubicBezTo>
                  <a:pt x="766" y="10800"/>
                  <a:pt x="-457" y="8180"/>
                  <a:pt x="0" y="0"/>
                </a:cubicBezTo>
                <a:close/>
              </a:path>
            </a:pathLst>
          </a:custGeom>
          <a:solidFill>
            <a:schemeClr val="accent2"/>
          </a:solidFill>
          <a:ln w="41275" cap="rnd">
            <a:solidFill>
              <a:schemeClr val="accent2"/>
            </a:solidFill>
            <a:round/>
            <a:extLst>
              <a:ext uri="{C807C97D-BFC1-408E-A445-0C87EB9F89A2}">
                <ask:lineSketchStyleProps xmlns:ask="http://schemas.microsoft.com/office/drawing/2018/sketchyshapes" sd="2727557108">
                  <a:prstGeom prst="rect">
                    <a:avLst/>
                  </a:prstGeom>
                  <ask:type>
                    <ask:lineSketchFreehand/>
                  </ask:type>
                </ask:lineSketchStyleProps>
              </a:ext>
            </a:extLst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5" name="Picture 4" descr="A picture containing icon&#10;&#10;Description automatically generated">
            <a:extLst>
              <a:ext uri="{FF2B5EF4-FFF2-40B4-BE49-F238E27FC236}">
                <a16:creationId xmlns:a16="http://schemas.microsoft.com/office/drawing/2014/main" id="{4DBD1C2F-5C8F-07BE-BA48-E36C235935BB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320040" y="3170706"/>
            <a:ext cx="11548872" cy="2511885"/>
          </a:xfrm>
          <a:prstGeom prst="rect">
            <a:avLst/>
          </a:prstGeom>
        </p:spPr>
      </p:pic>
    </p:spTree>
  </p:cSld>
  <p:clrMapOvr>
    <a:masterClrMapping/>
  </p:clrMapOvr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236566931"/>
      </p:ext>
    </p:extLst>
  </p:cSld>
  <p:clrMapOvr>
    <a:masterClrMapping/>
  </p:clrMapOvr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2620426474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0E2841"/>
      </a:dk2>
      <a:lt2>
        <a:srgbClr val="E8E8E8"/>
      </a:lt2>
      <a:accent1>
        <a:srgbClr val="156082"/>
      </a:accent1>
      <a:accent2>
        <a:srgbClr val="E97132"/>
      </a:accent2>
      <a:accent3>
        <a:srgbClr val="196B24"/>
      </a:accent3>
      <a:accent4>
        <a:srgbClr val="0F9ED5"/>
      </a:accent4>
      <a:accent5>
        <a:srgbClr val="A02B93"/>
      </a:accent5>
      <a:accent6>
        <a:srgbClr val="4EA72E"/>
      </a:accent6>
      <a:hlink>
        <a:srgbClr val="467886"/>
      </a:hlink>
      <a:folHlink>
        <a:srgbClr val="96607D"/>
      </a:folHlink>
    </a:clrScheme>
    <a:fontScheme name="Office">
      <a:majorFont>
        <a:latin typeface="Aptos Display" panose="0211000402020202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Aptos" panose="0211000402020202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  <a:ln w="2540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  <a:extLst>
    <a:ext uri="{05A4C25C-085E-4340-85A3-A5531E510DB2}">
      <thm15:themeFamily xmlns:thm15="http://schemas.microsoft.com/office/thememl/2012/main" name="Office Theme" id="{2E142A2C-CD16-42D6-873A-C26D2A0506FA}" vid="{1BDDFF52-6CD6-40A5-AB3C-68EB2F1E4D0A}"/>
    </a:ext>
  </a:extLst>
</a:theme>
</file>

<file path=customXml/_rels/item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.xml"/></Relationships>
</file>

<file path=customXml/_rels/item2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2.xml"/></Relationships>
</file>

<file path=customXml/_rels/item3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3.xml"/></Relationships>
</file>

<file path=customXml/item1.xml><?xml version="1.0" encoding="utf-8"?>
<p:properties xmlns:p="http://schemas.microsoft.com/office/2006/metadata/properties" xmlns:xsi="http://www.w3.org/2001/XMLSchema-instance" xmlns:pc="http://schemas.microsoft.com/office/infopath/2007/PartnerControls">
  <documentManagement>
    <TaxCatchAll xmlns="822bd001-b475-4de8-9e6b-fe2612c29544" xsi:nil="true"/>
    <lcf76f155ced4ddcb4097134ff3c332f xmlns="cd7f7c8a-c8d0-4a3a-89b8-482271a8509b">
      <Terms xmlns="http://schemas.microsoft.com/office/infopath/2007/PartnerControls"/>
    </lcf76f155ced4ddcb4097134ff3c332f>
  </documentManagement>
</p:properties>
</file>

<file path=customXml/item2.xml><?xml version="1.0" encoding="utf-8"?>
<?mso-contentType ?>
<FormTemplates xmlns="http://schemas.microsoft.com/sharepoint/v3/contenttype/forms">
  <Display>DocumentLibraryForm</Display>
  <Edit>DocumentLibraryForm</Edit>
  <New>DocumentLibraryForm</New>
</FormTemplates>
</file>

<file path=customXml/item3.xml><?xml version="1.0" encoding="utf-8"?>
<ct:contentTypeSchema xmlns:ct="http://schemas.microsoft.com/office/2006/metadata/contentType" xmlns:ma="http://schemas.microsoft.com/office/2006/metadata/properties/metaAttributes" ct:_="" ma:_="" ma:contentTypeName="Document" ma:contentTypeID="0x0101001DEBA2EB4D77AF458D0D9FE8E00DA4F4" ma:contentTypeVersion="13" ma:contentTypeDescription="Create a new document." ma:contentTypeScope="" ma:versionID="fa2823fabc7054c6c3ab23380d50ad6f">
  <xsd:schema xmlns:xsd="http://www.w3.org/2001/XMLSchema" xmlns:xs="http://www.w3.org/2001/XMLSchema" xmlns:p="http://schemas.microsoft.com/office/2006/metadata/properties" xmlns:ns2="cd7f7c8a-c8d0-4a3a-89b8-482271a8509b" xmlns:ns3="822bd001-b475-4de8-9e6b-fe2612c29544" targetNamespace="http://schemas.microsoft.com/office/2006/metadata/properties" ma:root="true" ma:fieldsID="fab054db6fe2c7b428de8ac22753f4e3" ns2:_="" ns3:_="">
    <xsd:import namespace="cd7f7c8a-c8d0-4a3a-89b8-482271a8509b"/>
    <xsd:import namespace="822bd001-b475-4de8-9e6b-fe2612c29544"/>
    <xsd:element name="properties">
      <xsd:complexType>
        <xsd:sequence>
          <xsd:element name="documentManagement">
            <xsd:complexType>
              <xsd:all>
                <xsd:element ref="ns2:MediaServiceMetadata" minOccurs="0"/>
                <xsd:element ref="ns2:MediaServiceFastMetadata" minOccurs="0"/>
                <xsd:element ref="ns2:MediaServiceSearchProperties" minOccurs="0"/>
                <xsd:element ref="ns2:MediaServiceObjectDetectorVersions" minOccurs="0"/>
                <xsd:element ref="ns2:lcf76f155ced4ddcb4097134ff3c332f" minOccurs="0"/>
                <xsd:element ref="ns3:TaxCatchAll" minOccurs="0"/>
                <xsd:element ref="ns2:MediaServiceDateTaken" minOccurs="0"/>
                <xsd:element ref="ns2:MediaServiceOCR" minOccurs="0"/>
                <xsd:element ref="ns2:MediaServiceGenerationTime" minOccurs="0"/>
                <xsd:element ref="ns2:MediaServiceEventHashCode" minOccurs="0"/>
                <xsd:element ref="ns2:MediaServiceLocation" minOccurs="0"/>
                <xsd:element ref="ns2:MediaLengthInSeconds" minOccurs="0"/>
              </xsd:all>
            </xsd:complexType>
          </xsd:element>
        </xsd:sequence>
      </xsd:complex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cd7f7c8a-c8d0-4a3a-89b8-482271a8509b" elementFormDefault="qualified">
    <xsd:import namespace="http://schemas.microsoft.com/office/2006/documentManagement/types"/>
    <xsd:import namespace="http://schemas.microsoft.com/office/infopath/2007/PartnerControls"/>
    <xsd:element name="MediaServiceMetadata" ma:index="8" nillable="true" ma:displayName="MediaServiceMetadata" ma:hidden="true" ma:internalName="MediaServiceMetadata" ma:readOnly="true">
      <xsd:simpleType>
        <xsd:restriction base="dms:Note"/>
      </xsd:simpleType>
    </xsd:element>
    <xsd:element name="MediaServiceFastMetadata" ma:index="9" nillable="true" ma:displayName="MediaServiceFastMetadata" ma:hidden="true" ma:internalName="MediaServiceFastMetadata" ma:readOnly="true">
      <xsd:simpleType>
        <xsd:restriction base="dms:Note"/>
      </xsd:simpleType>
    </xsd:element>
    <xsd:element name="MediaServiceSearchProperties" ma:index="10" nillable="true" ma:displayName="MediaServiceSearchProperties" ma:hidden="true" ma:internalName="MediaServiceSearchProperties" ma:readOnly="true">
      <xsd:simpleType>
        <xsd:restriction base="dms:Note"/>
      </xsd:simpleType>
    </xsd:element>
    <xsd:element name="MediaServiceObjectDetectorVersions" ma:index="11" nillable="true" ma:displayName="MediaServiceObjectDetectorVersions" ma:hidden="true" ma:indexed="true" ma:internalName="MediaServiceObjectDetectorVersions" ma:readOnly="true">
      <xsd:simpleType>
        <xsd:restriction base="dms:Text"/>
      </xsd:simpleType>
    </xsd:element>
    <xsd:element name="lcf76f155ced4ddcb4097134ff3c332f" ma:index="13" nillable="true" ma:taxonomy="true" ma:internalName="lcf76f155ced4ddcb4097134ff3c332f" ma:taxonomyFieldName="MediaServiceImageTags" ma:displayName="Image Tags" ma:readOnly="false" ma:fieldId="{5cf76f15-5ced-4ddc-b409-7134ff3c332f}" ma:taxonomyMulti="true" ma:sspId="ca80854f-31e5-450a-bf70-f72869c723b8" ma:termSetId="09814cd3-568e-fe90-9814-8d621ff8fb84" ma:anchorId="fba54fb3-c3e1-fe81-a776-ca4b69148c4d" ma:open="true" ma:isKeyword="false">
      <xsd:complexType>
        <xsd:sequence>
          <xsd:element ref="pc:Terms" minOccurs="0" maxOccurs="1"/>
        </xsd:sequence>
      </xsd:complexType>
    </xsd:element>
    <xsd:element name="MediaServiceDateTaken" ma:index="15" nillable="true" ma:displayName="MediaServiceDateTaken" ma:hidden="true" ma:indexed="true" ma:internalName="MediaServiceDateTaken" ma:readOnly="true">
      <xsd:simpleType>
        <xsd:restriction base="dms:Text"/>
      </xsd:simpleType>
    </xsd:element>
    <xsd:element name="MediaServiceOCR" ma:index="16" nillable="true" ma:displayName="Extracted Text" ma:internalName="MediaServiceOCR" ma:readOnly="true">
      <xsd:simpleType>
        <xsd:restriction base="dms:Note">
          <xsd:maxLength value="255"/>
        </xsd:restriction>
      </xsd:simpleType>
    </xsd:element>
    <xsd:element name="MediaServiceGenerationTime" ma:index="17" nillable="true" ma:displayName="MediaServiceGenerationTime" ma:hidden="true" ma:internalName="MediaServiceGenerationTime" ma:readOnly="true">
      <xsd:simpleType>
        <xsd:restriction base="dms:Text"/>
      </xsd:simpleType>
    </xsd:element>
    <xsd:element name="MediaServiceEventHashCode" ma:index="18" nillable="true" ma:displayName="MediaServiceEventHashCode" ma:hidden="true" ma:internalName="MediaServiceEventHashCode" ma:readOnly="true">
      <xsd:simpleType>
        <xsd:restriction base="dms:Text"/>
      </xsd:simpleType>
    </xsd:element>
    <xsd:element name="MediaServiceLocation" ma:index="19" nillable="true" ma:displayName="Location" ma:description="" ma:indexed="true" ma:internalName="MediaServiceLocation" ma:readOnly="true">
      <xsd:simpleType>
        <xsd:restriction base="dms:Text"/>
      </xsd:simpleType>
    </xsd:element>
    <xsd:element name="MediaLengthInSeconds" ma:index="20" nillable="true" ma:displayName="MediaLengthInSeconds" ma:hidden="true" ma:internalName="MediaLengthInSeconds" ma:readOnly="true">
      <xsd:simpleType>
        <xsd:restriction base="dms:Unknown"/>
      </xsd:simple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822bd001-b475-4de8-9e6b-fe2612c29544" elementFormDefault="qualified">
    <xsd:import namespace="http://schemas.microsoft.com/office/2006/documentManagement/types"/>
    <xsd:import namespace="http://schemas.microsoft.com/office/infopath/2007/PartnerControls"/>
    <xsd:element name="TaxCatchAll" ma:index="14" nillable="true" ma:displayName="Taxonomy Catch All Column" ma:hidden="true" ma:list="{8c439b2c-5b81-40b0-9de4-77621dbefbf2}" ma:internalName="TaxCatchAll" ma:showField="CatchAllData" ma:web="822bd001-b475-4de8-9e6b-fe2612c29544">
      <xsd:complexType>
        <xsd:complexContent>
          <xsd:extension base="dms:MultiChoiceLookup">
            <xsd:sequence>
              <xsd:element name="Value" type="dms:Lookup" maxOccurs="unbounded" minOccurs="0" nillable="true"/>
            </xsd:sequence>
          </xsd:extension>
        </xsd:complexContent>
      </xsd:complexType>
    </xsd:element>
  </xsd:schema>
  <xsd:schema xmlns="http://schemas.openxmlformats.org/package/2006/metadata/core-properties" xmlns:xsd="http://www.w3.org/2001/XMLSchema" xmlns:xsi="http://www.w3.org/2001/XMLSchema-instance" xmlns:dc="http://purl.org/dc/elements/1.1/" xmlns:dcterms="http://purl.org/dc/terms/" xmlns:odoc="http://schemas.microsoft.com/internal/obd" targetNamespace="http://schemas.openxmlformats.org/package/2006/metadata/core-properties" elementFormDefault="qualified" attributeFormDefault="unqualified" blockDefault="#all">
    <xsd:import namespace="http://purl.org/dc/elements/1.1/" schemaLocation="http://dublincore.org/schemas/xmls/qdc/2003/04/02/dc.xsd"/>
    <xsd:import namespace="http://purl.org/dc/terms/" schemaLocation="http://dublincore.org/schemas/xmls/qdc/2003/04/02/dcterms.xsd"/>
    <xsd:element name="coreProperties" type="CT_coreProperties"/>
    <xsd:complexType name="CT_coreProperties">
      <xsd:all>
        <xsd:element ref="dc:creator" minOccurs="0" maxOccurs="1"/>
        <xsd:element ref="dcterms:created" minOccurs="0" maxOccurs="1"/>
        <xsd:element ref="dc:identifier" minOccurs="0" maxOccurs="1"/>
        <xsd:element name="contentType" minOccurs="0" maxOccurs="1" type="xsd:string" ma:index="0" ma:displayName="Content Type"/>
        <xsd:element ref="dc:title" minOccurs="0" maxOccurs="1" ma:index="4" ma:displayName="Title"/>
        <xsd:element ref="dc:subject" minOccurs="0" maxOccurs="1"/>
        <xsd:element ref="dc:description" minOccurs="0" maxOccurs="1"/>
        <xsd:element name="keywords" minOccurs="0" maxOccurs="1" type="xsd:string"/>
        <xsd:element ref="dc:language" minOccurs="0" maxOccurs="1"/>
        <xsd:element name="category" minOccurs="0" maxOccurs="1" type="xsd:string"/>
        <xsd:element name="version" minOccurs="0" maxOccurs="1" type="xsd:string"/>
        <xsd:element name="revision" minOccurs="0" maxOccurs="1" type="xsd:string">
          <xsd:annotation>
            <xsd:documentation>
                        This value indicates the number of saves or revisions. The application is responsible for updating this value after each revision.
                    </xsd:documentation>
          </xsd:annotation>
        </xsd:element>
        <xsd:element name="lastModifiedBy" minOccurs="0" maxOccurs="1" type="xsd:string"/>
        <xsd:element ref="dcterms:modified" minOccurs="0" maxOccurs="1"/>
        <xsd:element name="contentStatus" minOccurs="0" maxOccurs="1" type="xsd:string"/>
      </xsd:all>
    </xsd:complexType>
  </xsd:schema>
  <xs:schema xmlns:pc="http://schemas.microsoft.com/office/infopath/2007/PartnerControls" xmlns:xs="http://www.w3.org/2001/XMLSchema" targetNamespace="http://schemas.microsoft.com/office/infopath/2007/PartnerControls" elementFormDefault="qualified" attributeFormDefault="unqualified">
    <xs:element name="Person">
      <xs:complexType>
        <xs:sequence>
          <xs:element ref="pc:DisplayName" minOccurs="0"/>
          <xs:element ref="pc:AccountId" minOccurs="0"/>
          <xs:element ref="pc:AccountType" minOccurs="0"/>
        </xs:sequence>
      </xs:complexType>
    </xs:element>
    <xs:element name="DisplayName" type="xs:string"/>
    <xs:element name="AccountId" type="xs:string"/>
    <xs:element name="AccountType" type="xs:string"/>
    <xs:element name="BDCAssociatedEntity">
      <xs:complexType>
        <xs:sequence>
          <xs:element ref="pc:BDCEntity" minOccurs="0" maxOccurs="unbounded"/>
        </xs:sequence>
        <xs:attribute ref="pc:EntityNamespace"/>
        <xs:attribute ref="pc:EntityName"/>
        <xs:attribute ref="pc:SystemInstanceName"/>
        <xs:attribute ref="pc:AssociationName"/>
      </xs:complexType>
    </xs:element>
    <xs:attribute name="EntityNamespace" type="xs:string"/>
    <xs:attribute name="EntityName" type="xs:string"/>
    <xs:attribute name="SystemInstanceName" type="xs:string"/>
    <xs:attribute name="AssociationName" type="xs:string"/>
    <xs:element name="BDCEntity">
      <xs:complexType>
        <xs:sequence>
          <xs:element ref="pc:EntityDisplayName" minOccurs="0"/>
          <xs:element ref="pc:EntityInstanceReference" minOccurs="0"/>
          <xs:element ref="pc:EntityId1" minOccurs="0"/>
          <xs:element ref="pc:EntityId2" minOccurs="0"/>
          <xs:element ref="pc:EntityId3" minOccurs="0"/>
          <xs:element ref="pc:EntityId4" minOccurs="0"/>
          <xs:element ref="pc:EntityId5" minOccurs="0"/>
        </xs:sequence>
      </xs:complexType>
    </xs:element>
    <xs:element name="EntityDisplayName" type="xs:string"/>
    <xs:element name="EntityInstanceReference" type="xs:string"/>
    <xs:element name="EntityId1" type="xs:string"/>
    <xs:element name="EntityId2" type="xs:string"/>
    <xs:element name="EntityId3" type="xs:string"/>
    <xs:element name="EntityId4" type="xs:string"/>
    <xs:element name="EntityId5" type="xs:string"/>
    <xs:element name="Terms">
      <xs:complexType>
        <xs:sequence>
          <xs:element ref="pc:TermInfo" minOccurs="0" maxOccurs="unbounded"/>
        </xs:sequence>
      </xs:complexType>
    </xs:element>
    <xs:element name="TermInfo">
      <xs:complexType>
        <xs:sequence>
          <xs:element ref="pc:TermName" minOccurs="0"/>
          <xs:element ref="pc:TermId" minOccurs="0"/>
        </xs:sequence>
      </xs:complexType>
    </xs:element>
    <xs:element name="TermName" type="xs:string"/>
    <xs:element name="TermId" type="xs:string"/>
  </xs:schema>
</ct:contentTypeSchema>
</file>

<file path=customXml/itemProps1.xml><?xml version="1.0" encoding="utf-8"?>
<ds:datastoreItem xmlns:ds="http://schemas.openxmlformats.org/officeDocument/2006/customXml" ds:itemID="{B1B8B267-BAAA-4C81-AC5B-503CC55D9FD4}">
  <ds:schemaRefs>
    <ds:schemaRef ds:uri="822bd001-b475-4de8-9e6b-fe2612c29544"/>
    <ds:schemaRef ds:uri="cd7f7c8a-c8d0-4a3a-89b8-482271a8509b"/>
    <ds:schemaRef ds:uri="http://purl.org/dc/dcmitype/"/>
    <ds:schemaRef ds:uri="http://purl.org/dc/elements/1.1/"/>
    <ds:schemaRef ds:uri="http://purl.org/dc/terms/"/>
    <ds:schemaRef ds:uri="http://schemas.microsoft.com/office/2006/documentManagement/types"/>
    <ds:schemaRef ds:uri="http://schemas.microsoft.com/office/2006/metadata/properties"/>
    <ds:schemaRef ds:uri="http://schemas.microsoft.com/office/infopath/2007/PartnerControls"/>
    <ds:schemaRef ds:uri="http://schemas.openxmlformats.org/package/2006/metadata/core-properties"/>
    <ds:schemaRef ds:uri="http://www.w3.org/XML/1998/namespace"/>
  </ds:schemaRefs>
</ds:datastoreItem>
</file>

<file path=customXml/itemProps2.xml><?xml version="1.0" encoding="utf-8"?>
<ds:datastoreItem xmlns:ds="http://schemas.openxmlformats.org/officeDocument/2006/customXml" ds:itemID="{CDB67085-F6C0-478B-A28C-8C461DB00815}">
  <ds:schemaRefs>
    <ds:schemaRef ds:uri="http://schemas.microsoft.com/sharepoint/v3/contenttype/forms"/>
  </ds:schemaRefs>
</ds:datastoreItem>
</file>

<file path=customXml/itemProps3.xml><?xml version="1.0" encoding="utf-8"?>
<ds:datastoreItem xmlns:ds="http://schemas.openxmlformats.org/officeDocument/2006/customXml" ds:itemID="{AA278249-9BCF-4234-808D-137DE544C729}">
  <ds:schemaRefs>
    <ds:schemaRef ds:uri="822bd001-b475-4de8-9e6b-fe2612c29544"/>
    <ds:schemaRef ds:uri="cd7f7c8a-c8d0-4a3a-89b8-482271a8509b"/>
    <ds:schemaRef ds:uri="http://purl.org/dc/elements/1.1/"/>
    <ds:schemaRef ds:uri="http://purl.org/dc/terms/"/>
    <ds:schemaRef ds:uri="http://schemas.microsoft.com/internal/obd"/>
    <ds:schemaRef ds:uri="http://schemas.microsoft.com/office/2006/documentManagement/types"/>
    <ds:schemaRef ds:uri="http://schemas.microsoft.com/office/2006/metadata/contentType"/>
    <ds:schemaRef ds:uri="http://schemas.microsoft.com/office/2006/metadata/properties"/>
    <ds:schemaRef ds:uri="http://schemas.microsoft.com/office/2006/metadata/properties/metaAttributes"/>
    <ds:schemaRef ds:uri="http://schemas.microsoft.com/office/infopath/2007/PartnerControls"/>
    <ds:schemaRef ds:uri="http://schemas.openxmlformats.org/package/2006/metadata/core-properties"/>
    <ds:schemaRef ds:uri="http://www.w3.org/2001/XMLSchema"/>
  </ds:schemaRefs>
</ds:datastoreItem>
</file>

<file path=docProps/app.xml><?xml version="1.0" encoding="utf-8"?>
<Properties xmlns="http://schemas.openxmlformats.org/officeDocument/2006/extended-properties" xmlns:vt="http://schemas.openxmlformats.org/officeDocument/2006/docPropsVTypes">
  <Template>Facet</Template>
  <TotalTime>0</TotalTime>
  <Words>870</Words>
  <Application>Microsoft Office PowerPoint</Application>
  <PresentationFormat>Widescreen</PresentationFormat>
  <Paragraphs>164</Paragraphs>
  <Slides>20</Slides>
  <Notes>1</Notes>
  <HiddenSlides>0</HiddenSlides>
  <MMClips>0</MMClips>
  <ScaleCrop>false</ScaleCrop>
  <HeadingPairs>
    <vt:vector size="6" baseType="variant">
      <vt:variant>
        <vt:lpstr>Fonts Used</vt:lpstr>
      </vt:variant>
      <vt:variant>
        <vt:i4>14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20</vt:i4>
      </vt:variant>
    </vt:vector>
  </HeadingPairs>
  <TitlesOfParts>
    <vt:vector size="35" baseType="lpstr">
      <vt:lpstr>Aptos</vt:lpstr>
      <vt:lpstr>Arial</vt:lpstr>
      <vt:lpstr>Big Shoulders Display Bold</vt:lpstr>
      <vt:lpstr>Calibri</vt:lpstr>
      <vt:lpstr>Calibri Light</vt:lpstr>
      <vt:lpstr>Letter-join Air No-lead 40</vt:lpstr>
      <vt:lpstr>Letter-join Air Plus 40</vt:lpstr>
      <vt:lpstr>Letter-join Basic 40</vt:lpstr>
      <vt:lpstr>Letter-join Plus 40</vt:lpstr>
      <vt:lpstr>LNGMSB+TrebuchetMS</vt:lpstr>
      <vt:lpstr>Poppins</vt:lpstr>
      <vt:lpstr>Poppins Bold</vt:lpstr>
      <vt:lpstr>Wingdings</vt:lpstr>
      <vt:lpstr>XCCW Joined 1a</vt:lpstr>
      <vt:lpstr>Office Theme</vt:lpstr>
      <vt:lpstr>PowerPoint Presentation</vt:lpstr>
      <vt:lpstr>PowerPoint Presentation</vt:lpstr>
      <vt:lpstr>Year 5  - Our aims 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Swimming – Watch this space!</vt:lpstr>
      <vt:lpstr>Communication is Key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Marino - Creative Link</dc:creator>
  <cp:lastModifiedBy>Tino Hernandez</cp:lastModifiedBy>
  <cp:revision>2</cp:revision>
  <cp:lastPrinted>2025-09-11T07:12:31Z</cp:lastPrinted>
  <dcterms:created xsi:type="dcterms:W3CDTF">2021-05-26T17:13:06Z</dcterms:created>
  <dcterms:modified xsi:type="dcterms:W3CDTF">2025-09-28T15:08:03Z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ContentTypeId">
    <vt:lpwstr>0x0101001DEBA2EB4D77AF458D0D9FE8E00DA4F4</vt:lpwstr>
  </property>
  <property fmtid="{D5CDD505-2E9C-101B-9397-08002B2CF9AE}" pid="3" name="MediaServiceImageTags">
    <vt:lpwstr/>
  </property>
</Properties>
</file>